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91" r:id="rId3"/>
    <p:sldId id="260" r:id="rId4"/>
    <p:sldId id="265" r:id="rId5"/>
    <p:sldId id="292" r:id="rId6"/>
    <p:sldId id="289" r:id="rId7"/>
    <p:sldId id="290" r:id="rId8"/>
    <p:sldId id="294" r:id="rId9"/>
    <p:sldId id="295" r:id="rId10"/>
    <p:sldId id="296" r:id="rId11"/>
    <p:sldId id="297" r:id="rId12"/>
    <p:sldId id="299" r:id="rId13"/>
    <p:sldId id="298" r:id="rId14"/>
    <p:sldId id="266" r:id="rId1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ExtraBold" panose="020B0604020202020204" charset="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AD260B-850C-40D5-928C-0227CA0F0B0E}">
  <a:tblStyle styleId="{62AD260B-850C-40D5-928C-0227CA0F0B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91"/>
  </p:normalViewPr>
  <p:slideViewPr>
    <p:cSldViewPr snapToGrid="0">
      <p:cViewPr varScale="1">
        <p:scale>
          <a:sx n="83" d="100"/>
          <a:sy n="83" d="100"/>
        </p:scale>
        <p:origin x="94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tos Giada (ALLIEVO)" userId="ef84572e-3b8f-4fb1-8a82-fa70df1bf933" providerId="ADAL" clId="{D5ABBD78-4C25-4168-84F1-063E25DB6A25}"/>
    <pc:docChg chg="undo custSel modSld">
      <pc:chgData name="Pintos Giada (ALLIEVO)" userId="ef84572e-3b8f-4fb1-8a82-fa70df1bf933" providerId="ADAL" clId="{D5ABBD78-4C25-4168-84F1-063E25DB6A25}" dt="2023-05-06T19:09:41.324" v="50" actId="1076"/>
      <pc:docMkLst>
        <pc:docMk/>
      </pc:docMkLst>
      <pc:sldChg chg="addSp delSp modSp mod">
        <pc:chgData name="Pintos Giada (ALLIEVO)" userId="ef84572e-3b8f-4fb1-8a82-fa70df1bf933" providerId="ADAL" clId="{D5ABBD78-4C25-4168-84F1-063E25DB6A25}" dt="2023-05-06T19:09:41.324" v="50" actId="1076"/>
        <pc:sldMkLst>
          <pc:docMk/>
          <pc:sldMk cId="3234252710" sldId="296"/>
        </pc:sldMkLst>
        <pc:spChg chg="mod">
          <ac:chgData name="Pintos Giada (ALLIEVO)" userId="ef84572e-3b8f-4fb1-8a82-fa70df1bf933" providerId="ADAL" clId="{D5ABBD78-4C25-4168-84F1-063E25DB6A25}" dt="2023-05-06T18:54:37.434" v="39" actId="20577"/>
          <ac:spMkLst>
            <pc:docMk/>
            <pc:sldMk cId="3234252710" sldId="296"/>
            <ac:spMk id="2" creationId="{14A6F91C-AF6A-908B-638F-1320A7A853EE}"/>
          </ac:spMkLst>
        </pc:spChg>
        <pc:spChg chg="del">
          <ac:chgData name="Pintos Giada (ALLIEVO)" userId="ef84572e-3b8f-4fb1-8a82-fa70df1bf933" providerId="ADAL" clId="{D5ABBD78-4C25-4168-84F1-063E25DB6A25}" dt="2023-05-06T18:53:10.511" v="3" actId="478"/>
          <ac:spMkLst>
            <pc:docMk/>
            <pc:sldMk cId="3234252710" sldId="296"/>
            <ac:spMk id="3" creationId="{981C88B6-4772-CC26-DCEB-9D062392AD54}"/>
          </ac:spMkLst>
        </pc:spChg>
        <pc:spChg chg="del">
          <ac:chgData name="Pintos Giada (ALLIEVO)" userId="ef84572e-3b8f-4fb1-8a82-fa70df1bf933" providerId="ADAL" clId="{D5ABBD78-4C25-4168-84F1-063E25DB6A25}" dt="2023-05-06T18:54:06.777" v="5" actId="478"/>
          <ac:spMkLst>
            <pc:docMk/>
            <pc:sldMk cId="3234252710" sldId="296"/>
            <ac:spMk id="4" creationId="{9F0B22D7-997B-6B76-5CC4-3399815D488D}"/>
          </ac:spMkLst>
        </pc:spChg>
        <pc:picChg chg="add del mod">
          <ac:chgData name="Pintos Giada (ALLIEVO)" userId="ef84572e-3b8f-4fb1-8a82-fa70df1bf933" providerId="ADAL" clId="{D5ABBD78-4C25-4168-84F1-063E25DB6A25}" dt="2023-05-06T19:09:31.643" v="49" actId="1582"/>
          <ac:picMkLst>
            <pc:docMk/>
            <pc:sldMk cId="3234252710" sldId="296"/>
            <ac:picMk id="6" creationId="{AEA4C171-DFDC-C0DD-DC18-47A390A913B6}"/>
          </ac:picMkLst>
        </pc:picChg>
        <pc:picChg chg="add del mod">
          <ac:chgData name="Pintos Giada (ALLIEVO)" userId="ef84572e-3b8f-4fb1-8a82-fa70df1bf933" providerId="ADAL" clId="{D5ABBD78-4C25-4168-84F1-063E25DB6A25}" dt="2023-05-06T19:09:07.005" v="42" actId="478"/>
          <ac:picMkLst>
            <pc:docMk/>
            <pc:sldMk cId="3234252710" sldId="296"/>
            <ac:picMk id="8" creationId="{9B8844FC-0923-655A-A2C8-FE0AEBB2B4DD}"/>
          </ac:picMkLst>
        </pc:picChg>
        <pc:picChg chg="add mod">
          <ac:chgData name="Pintos Giada (ALLIEVO)" userId="ef84572e-3b8f-4fb1-8a82-fa70df1bf933" providerId="ADAL" clId="{D5ABBD78-4C25-4168-84F1-063E25DB6A25}" dt="2023-05-06T19:09:41.324" v="50" actId="1076"/>
          <ac:picMkLst>
            <pc:docMk/>
            <pc:sldMk cId="3234252710" sldId="296"/>
            <ac:picMk id="10" creationId="{F15DC370-ACBC-15D1-2B7D-B37A553634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b13bf10c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b13bf10c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7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575530ca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2575530ca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2b13bf10c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d2b13bf10c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b13bf10c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b13bf10c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b13bf10c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b13bf10c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7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b13bf10c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b13bf10c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1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b13bf10c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b13bf10c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27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d2b13bf10c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d2b13bf10c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411475"/>
            <a:ext cx="5839500" cy="10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1454275"/>
            <a:ext cx="41148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SvTPYQXExyflaei6IiPolmDXjPLq_UPjYsYyD7YZwI/co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SvTPYQXExyflaei6IiPolmDXjPLq_UPjYsYyD7YZwI/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94340" y="427230"/>
            <a:ext cx="8891508" cy="10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Progetto finale – the Taxi app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202988" y="1533193"/>
            <a:ext cx="4640334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CH" dirty="0"/>
              <a:t>Realizzato da</a:t>
            </a:r>
            <a:r>
              <a:rPr lang="en" dirty="0"/>
              <a:t> Abdu, Daniel e Giada </a:t>
            </a:r>
            <a:r>
              <a:rPr lang="en" dirty="0" err="1"/>
              <a:t>della</a:t>
            </a:r>
            <a:r>
              <a:rPr lang="en" dirty="0"/>
              <a:t> I3a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2857179" y="2057743"/>
            <a:ext cx="6844156" cy="2674364"/>
            <a:chOff x="1474600" y="238125"/>
            <a:chExt cx="4680725" cy="1829000"/>
          </a:xfrm>
        </p:grpSpPr>
        <p:sp>
          <p:nvSpPr>
            <p:cNvPr id="49" name="Google Shape;49;p15"/>
            <p:cNvSpPr/>
            <p:nvPr/>
          </p:nvSpPr>
          <p:spPr>
            <a:xfrm>
              <a:off x="3698775" y="238125"/>
              <a:ext cx="548125" cy="198600"/>
            </a:xfrm>
            <a:custGeom>
              <a:avLst/>
              <a:gdLst/>
              <a:ahLst/>
              <a:cxnLst/>
              <a:rect l="l" t="t" r="r" b="b"/>
              <a:pathLst>
                <a:path w="21925" h="7944" extrusionOk="0">
                  <a:moveTo>
                    <a:pt x="19303" y="0"/>
                  </a:moveTo>
                  <a:lnTo>
                    <a:pt x="3019" y="715"/>
                  </a:lnTo>
                  <a:lnTo>
                    <a:pt x="1" y="7546"/>
                  </a:lnTo>
                  <a:lnTo>
                    <a:pt x="21925" y="7944"/>
                  </a:lnTo>
                  <a:lnTo>
                    <a:pt x="193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756600" y="1252900"/>
              <a:ext cx="3812900" cy="399175"/>
            </a:xfrm>
            <a:custGeom>
              <a:avLst/>
              <a:gdLst/>
              <a:ahLst/>
              <a:cxnLst/>
              <a:rect l="l" t="t" r="r" b="b"/>
              <a:pathLst>
                <a:path w="152516" h="15967" extrusionOk="0">
                  <a:moveTo>
                    <a:pt x="73557" y="0"/>
                  </a:moveTo>
                  <a:lnTo>
                    <a:pt x="0" y="1351"/>
                  </a:lnTo>
                  <a:lnTo>
                    <a:pt x="874" y="12472"/>
                  </a:lnTo>
                  <a:lnTo>
                    <a:pt x="7864" y="12472"/>
                  </a:lnTo>
                  <a:lnTo>
                    <a:pt x="27485" y="13345"/>
                  </a:lnTo>
                  <a:lnTo>
                    <a:pt x="28279" y="13743"/>
                  </a:lnTo>
                  <a:lnTo>
                    <a:pt x="29153" y="14140"/>
                  </a:lnTo>
                  <a:lnTo>
                    <a:pt x="30186" y="14616"/>
                  </a:lnTo>
                  <a:lnTo>
                    <a:pt x="31456" y="15093"/>
                  </a:lnTo>
                  <a:lnTo>
                    <a:pt x="32886" y="15490"/>
                  </a:lnTo>
                  <a:lnTo>
                    <a:pt x="34316" y="15808"/>
                  </a:lnTo>
                  <a:lnTo>
                    <a:pt x="35031" y="15887"/>
                  </a:lnTo>
                  <a:lnTo>
                    <a:pt x="35746" y="15967"/>
                  </a:lnTo>
                  <a:lnTo>
                    <a:pt x="116929" y="15967"/>
                  </a:lnTo>
                  <a:lnTo>
                    <a:pt x="117564" y="15887"/>
                  </a:lnTo>
                  <a:lnTo>
                    <a:pt x="117961" y="15808"/>
                  </a:lnTo>
                  <a:lnTo>
                    <a:pt x="118358" y="15570"/>
                  </a:lnTo>
                  <a:lnTo>
                    <a:pt x="118835" y="15252"/>
                  </a:lnTo>
                  <a:lnTo>
                    <a:pt x="119312" y="14855"/>
                  </a:lnTo>
                  <a:lnTo>
                    <a:pt x="119868" y="14299"/>
                  </a:lnTo>
                  <a:lnTo>
                    <a:pt x="120662" y="13822"/>
                  </a:lnTo>
                  <a:lnTo>
                    <a:pt x="121536" y="13425"/>
                  </a:lnTo>
                  <a:lnTo>
                    <a:pt x="122489" y="13028"/>
                  </a:lnTo>
                  <a:lnTo>
                    <a:pt x="123998" y="12551"/>
                  </a:lnTo>
                  <a:lnTo>
                    <a:pt x="124713" y="12313"/>
                  </a:lnTo>
                  <a:lnTo>
                    <a:pt x="145684" y="14696"/>
                  </a:lnTo>
                  <a:lnTo>
                    <a:pt x="152515" y="14696"/>
                  </a:lnTo>
                  <a:lnTo>
                    <a:pt x="152515" y="318"/>
                  </a:lnTo>
                  <a:lnTo>
                    <a:pt x="73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3591550" y="1608375"/>
              <a:ext cx="232375" cy="83425"/>
            </a:xfrm>
            <a:custGeom>
              <a:avLst/>
              <a:gdLst/>
              <a:ahLst/>
              <a:cxnLst/>
              <a:rect l="l" t="t" r="r" b="b"/>
              <a:pathLst>
                <a:path w="9295" h="3337" extrusionOk="0">
                  <a:moveTo>
                    <a:pt x="3019" y="0"/>
                  </a:moveTo>
                  <a:lnTo>
                    <a:pt x="1668" y="80"/>
                  </a:lnTo>
                  <a:lnTo>
                    <a:pt x="1112" y="80"/>
                  </a:lnTo>
                  <a:lnTo>
                    <a:pt x="636" y="239"/>
                  </a:lnTo>
                  <a:lnTo>
                    <a:pt x="318" y="397"/>
                  </a:lnTo>
                  <a:lnTo>
                    <a:pt x="80" y="636"/>
                  </a:lnTo>
                  <a:lnTo>
                    <a:pt x="0" y="1033"/>
                  </a:lnTo>
                  <a:lnTo>
                    <a:pt x="80" y="1510"/>
                  </a:lnTo>
                  <a:lnTo>
                    <a:pt x="238" y="2145"/>
                  </a:lnTo>
                  <a:lnTo>
                    <a:pt x="477" y="2781"/>
                  </a:lnTo>
                  <a:lnTo>
                    <a:pt x="636" y="2939"/>
                  </a:lnTo>
                  <a:lnTo>
                    <a:pt x="874" y="3178"/>
                  </a:lnTo>
                  <a:lnTo>
                    <a:pt x="1192" y="3257"/>
                  </a:lnTo>
                  <a:lnTo>
                    <a:pt x="1509" y="3337"/>
                  </a:lnTo>
                  <a:lnTo>
                    <a:pt x="4131" y="3257"/>
                  </a:lnTo>
                  <a:lnTo>
                    <a:pt x="6752" y="3337"/>
                  </a:lnTo>
                  <a:lnTo>
                    <a:pt x="7705" y="3257"/>
                  </a:lnTo>
                  <a:lnTo>
                    <a:pt x="8261" y="3178"/>
                  </a:lnTo>
                  <a:lnTo>
                    <a:pt x="8500" y="3019"/>
                  </a:lnTo>
                  <a:lnTo>
                    <a:pt x="8659" y="2860"/>
                  </a:lnTo>
                  <a:lnTo>
                    <a:pt x="8897" y="2463"/>
                  </a:lnTo>
                  <a:lnTo>
                    <a:pt x="9056" y="1907"/>
                  </a:lnTo>
                  <a:lnTo>
                    <a:pt x="9215" y="1510"/>
                  </a:lnTo>
                  <a:lnTo>
                    <a:pt x="9294" y="1192"/>
                  </a:lnTo>
                  <a:lnTo>
                    <a:pt x="9215" y="953"/>
                  </a:lnTo>
                  <a:lnTo>
                    <a:pt x="9135" y="795"/>
                  </a:lnTo>
                  <a:lnTo>
                    <a:pt x="8976" y="556"/>
                  </a:lnTo>
                  <a:lnTo>
                    <a:pt x="8738" y="397"/>
                  </a:lnTo>
                  <a:lnTo>
                    <a:pt x="8420" y="318"/>
                  </a:lnTo>
                  <a:lnTo>
                    <a:pt x="7705" y="159"/>
                  </a:lnTo>
                  <a:lnTo>
                    <a:pt x="6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040125" y="1217150"/>
              <a:ext cx="67550" cy="63575"/>
            </a:xfrm>
            <a:custGeom>
              <a:avLst/>
              <a:gdLst/>
              <a:ahLst/>
              <a:cxnLst/>
              <a:rect l="l" t="t" r="r" b="b"/>
              <a:pathLst>
                <a:path w="2702" h="2543" extrusionOk="0">
                  <a:moveTo>
                    <a:pt x="1271" y="1"/>
                  </a:moveTo>
                  <a:lnTo>
                    <a:pt x="1033" y="80"/>
                  </a:lnTo>
                  <a:lnTo>
                    <a:pt x="715" y="159"/>
                  </a:lnTo>
                  <a:lnTo>
                    <a:pt x="477" y="318"/>
                  </a:lnTo>
                  <a:lnTo>
                    <a:pt x="318" y="477"/>
                  </a:lnTo>
                  <a:lnTo>
                    <a:pt x="159" y="715"/>
                  </a:lnTo>
                  <a:lnTo>
                    <a:pt x="80" y="954"/>
                  </a:lnTo>
                  <a:lnTo>
                    <a:pt x="1" y="1192"/>
                  </a:lnTo>
                  <a:lnTo>
                    <a:pt x="1" y="1430"/>
                  </a:lnTo>
                  <a:lnTo>
                    <a:pt x="1" y="1748"/>
                  </a:lnTo>
                  <a:lnTo>
                    <a:pt x="80" y="1986"/>
                  </a:lnTo>
                  <a:lnTo>
                    <a:pt x="239" y="2145"/>
                  </a:lnTo>
                  <a:lnTo>
                    <a:pt x="477" y="2304"/>
                  </a:lnTo>
                  <a:lnTo>
                    <a:pt x="715" y="2463"/>
                  </a:lnTo>
                  <a:lnTo>
                    <a:pt x="1033" y="2542"/>
                  </a:lnTo>
                  <a:lnTo>
                    <a:pt x="1589" y="2542"/>
                  </a:lnTo>
                  <a:lnTo>
                    <a:pt x="1828" y="2463"/>
                  </a:lnTo>
                  <a:lnTo>
                    <a:pt x="2145" y="2384"/>
                  </a:lnTo>
                  <a:lnTo>
                    <a:pt x="2384" y="2225"/>
                  </a:lnTo>
                  <a:lnTo>
                    <a:pt x="2542" y="2066"/>
                  </a:lnTo>
                  <a:lnTo>
                    <a:pt x="2622" y="1828"/>
                  </a:lnTo>
                  <a:lnTo>
                    <a:pt x="2701" y="1669"/>
                  </a:lnTo>
                  <a:lnTo>
                    <a:pt x="2701" y="1192"/>
                  </a:lnTo>
                  <a:lnTo>
                    <a:pt x="2542" y="715"/>
                  </a:lnTo>
                  <a:lnTo>
                    <a:pt x="2463" y="477"/>
                  </a:lnTo>
                  <a:lnTo>
                    <a:pt x="2225" y="318"/>
                  </a:lnTo>
                  <a:lnTo>
                    <a:pt x="2066" y="159"/>
                  </a:lnTo>
                  <a:lnTo>
                    <a:pt x="1828" y="80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183007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89" y="1"/>
                  </a:moveTo>
                  <a:lnTo>
                    <a:pt x="11359" y="80"/>
                  </a:lnTo>
                  <a:lnTo>
                    <a:pt x="10009" y="239"/>
                  </a:lnTo>
                  <a:lnTo>
                    <a:pt x="8738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430" y="7309"/>
                  </a:lnTo>
                  <a:lnTo>
                    <a:pt x="874" y="8500"/>
                  </a:lnTo>
                  <a:lnTo>
                    <a:pt x="556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318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131" y="23831"/>
                  </a:lnTo>
                  <a:lnTo>
                    <a:pt x="5084" y="24784"/>
                  </a:lnTo>
                  <a:lnTo>
                    <a:pt x="6196" y="25579"/>
                  </a:lnTo>
                  <a:lnTo>
                    <a:pt x="7308" y="26294"/>
                  </a:lnTo>
                  <a:lnTo>
                    <a:pt x="8579" y="26850"/>
                  </a:lnTo>
                  <a:lnTo>
                    <a:pt x="9850" y="27326"/>
                  </a:lnTo>
                  <a:lnTo>
                    <a:pt x="1120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841" y="27644"/>
                  </a:lnTo>
                  <a:lnTo>
                    <a:pt x="18191" y="27326"/>
                  </a:lnTo>
                  <a:lnTo>
                    <a:pt x="19462" y="26850"/>
                  </a:lnTo>
                  <a:lnTo>
                    <a:pt x="20653" y="26294"/>
                  </a:lnTo>
                  <a:lnTo>
                    <a:pt x="21845" y="25579"/>
                  </a:lnTo>
                  <a:lnTo>
                    <a:pt x="22878" y="24784"/>
                  </a:lnTo>
                  <a:lnTo>
                    <a:pt x="23910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929" y="19383"/>
                  </a:lnTo>
                  <a:lnTo>
                    <a:pt x="27326" y="18112"/>
                  </a:lnTo>
                  <a:lnTo>
                    <a:pt x="27723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0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307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429" y="1113"/>
                  </a:lnTo>
                  <a:lnTo>
                    <a:pt x="16999" y="636"/>
                  </a:lnTo>
                  <a:lnTo>
                    <a:pt x="15649" y="239"/>
                  </a:lnTo>
                  <a:lnTo>
                    <a:pt x="14219" y="80"/>
                  </a:lnTo>
                  <a:lnTo>
                    <a:pt x="127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199490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0" y="875"/>
                  </a:lnTo>
                  <a:lnTo>
                    <a:pt x="3575" y="1272"/>
                  </a:lnTo>
                  <a:lnTo>
                    <a:pt x="3019" y="1748"/>
                  </a:lnTo>
                  <a:lnTo>
                    <a:pt x="2463" y="2225"/>
                  </a:lnTo>
                  <a:lnTo>
                    <a:pt x="1907" y="2781"/>
                  </a:lnTo>
                  <a:lnTo>
                    <a:pt x="1510" y="3416"/>
                  </a:lnTo>
                  <a:lnTo>
                    <a:pt x="1112" y="4052"/>
                  </a:lnTo>
                  <a:lnTo>
                    <a:pt x="715" y="4767"/>
                  </a:lnTo>
                  <a:lnTo>
                    <a:pt x="477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477" y="10486"/>
                  </a:lnTo>
                  <a:lnTo>
                    <a:pt x="715" y="11042"/>
                  </a:lnTo>
                  <a:lnTo>
                    <a:pt x="1112" y="11678"/>
                  </a:lnTo>
                  <a:lnTo>
                    <a:pt x="1510" y="12154"/>
                  </a:lnTo>
                  <a:lnTo>
                    <a:pt x="1907" y="12631"/>
                  </a:lnTo>
                  <a:lnTo>
                    <a:pt x="2463" y="13108"/>
                  </a:lnTo>
                  <a:lnTo>
                    <a:pt x="2939" y="13505"/>
                  </a:lnTo>
                  <a:lnTo>
                    <a:pt x="3575" y="13822"/>
                  </a:lnTo>
                  <a:lnTo>
                    <a:pt x="4210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7070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836" y="13266"/>
                  </a:lnTo>
                  <a:lnTo>
                    <a:pt x="12313" y="12869"/>
                  </a:lnTo>
                  <a:lnTo>
                    <a:pt x="1286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4060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743" y="3575"/>
                  </a:lnTo>
                  <a:lnTo>
                    <a:pt x="13345" y="3019"/>
                  </a:lnTo>
                  <a:lnTo>
                    <a:pt x="12869" y="2463"/>
                  </a:lnTo>
                  <a:lnTo>
                    <a:pt x="12392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64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2090225" y="1624250"/>
              <a:ext cx="178750" cy="182725"/>
            </a:xfrm>
            <a:custGeom>
              <a:avLst/>
              <a:gdLst/>
              <a:ahLst/>
              <a:cxnLst/>
              <a:rect l="l" t="t" r="r" b="b"/>
              <a:pathLst>
                <a:path w="7150" h="7309" extrusionOk="0">
                  <a:moveTo>
                    <a:pt x="2939" y="1"/>
                  </a:moveTo>
                  <a:lnTo>
                    <a:pt x="2304" y="239"/>
                  </a:lnTo>
                  <a:lnTo>
                    <a:pt x="1748" y="557"/>
                  </a:lnTo>
                  <a:lnTo>
                    <a:pt x="1192" y="954"/>
                  </a:lnTo>
                  <a:lnTo>
                    <a:pt x="715" y="1510"/>
                  </a:lnTo>
                  <a:lnTo>
                    <a:pt x="318" y="2066"/>
                  </a:lnTo>
                  <a:lnTo>
                    <a:pt x="80" y="2781"/>
                  </a:lnTo>
                  <a:lnTo>
                    <a:pt x="0" y="3496"/>
                  </a:lnTo>
                  <a:lnTo>
                    <a:pt x="0" y="4211"/>
                  </a:lnTo>
                  <a:lnTo>
                    <a:pt x="159" y="4846"/>
                  </a:lnTo>
                  <a:lnTo>
                    <a:pt x="397" y="5482"/>
                  </a:lnTo>
                  <a:lnTo>
                    <a:pt x="795" y="6038"/>
                  </a:lnTo>
                  <a:lnTo>
                    <a:pt x="1351" y="6594"/>
                  </a:lnTo>
                  <a:lnTo>
                    <a:pt x="1986" y="6991"/>
                  </a:lnTo>
                  <a:lnTo>
                    <a:pt x="2622" y="7229"/>
                  </a:lnTo>
                  <a:lnTo>
                    <a:pt x="3337" y="7309"/>
                  </a:lnTo>
                  <a:lnTo>
                    <a:pt x="4051" y="7309"/>
                  </a:lnTo>
                  <a:lnTo>
                    <a:pt x="4766" y="7150"/>
                  </a:lnTo>
                  <a:lnTo>
                    <a:pt x="5402" y="6912"/>
                  </a:lnTo>
                  <a:lnTo>
                    <a:pt x="5958" y="6514"/>
                  </a:lnTo>
                  <a:lnTo>
                    <a:pt x="6435" y="5958"/>
                  </a:lnTo>
                  <a:lnTo>
                    <a:pt x="6832" y="5323"/>
                  </a:lnTo>
                  <a:lnTo>
                    <a:pt x="7070" y="4687"/>
                  </a:lnTo>
                  <a:lnTo>
                    <a:pt x="7149" y="3973"/>
                  </a:lnTo>
                  <a:lnTo>
                    <a:pt x="7070" y="3178"/>
                  </a:lnTo>
                  <a:lnTo>
                    <a:pt x="6911" y="2543"/>
                  </a:lnTo>
                  <a:lnTo>
                    <a:pt x="6593" y="1828"/>
                  </a:lnTo>
                  <a:lnTo>
                    <a:pt x="6117" y="1272"/>
                  </a:lnTo>
                  <a:lnTo>
                    <a:pt x="5561" y="716"/>
                  </a:lnTo>
                  <a:lnTo>
                    <a:pt x="4925" y="318"/>
                  </a:lnTo>
                  <a:lnTo>
                    <a:pt x="4290" y="80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2125975" y="1662000"/>
              <a:ext cx="111225" cy="109225"/>
            </a:xfrm>
            <a:custGeom>
              <a:avLst/>
              <a:gdLst/>
              <a:ahLst/>
              <a:cxnLst/>
              <a:rect l="l" t="t" r="r" b="b"/>
              <a:pathLst>
                <a:path w="4449" h="4369" extrusionOk="0">
                  <a:moveTo>
                    <a:pt x="2304" y="0"/>
                  </a:moveTo>
                  <a:lnTo>
                    <a:pt x="1827" y="79"/>
                  </a:lnTo>
                  <a:lnTo>
                    <a:pt x="1430" y="159"/>
                  </a:lnTo>
                  <a:lnTo>
                    <a:pt x="1033" y="318"/>
                  </a:lnTo>
                  <a:lnTo>
                    <a:pt x="715" y="556"/>
                  </a:lnTo>
                  <a:lnTo>
                    <a:pt x="397" y="874"/>
                  </a:lnTo>
                  <a:lnTo>
                    <a:pt x="159" y="1271"/>
                  </a:lnTo>
                  <a:lnTo>
                    <a:pt x="0" y="1668"/>
                  </a:lnTo>
                  <a:lnTo>
                    <a:pt x="0" y="2145"/>
                  </a:lnTo>
                  <a:lnTo>
                    <a:pt x="0" y="2542"/>
                  </a:lnTo>
                  <a:lnTo>
                    <a:pt x="80" y="2939"/>
                  </a:lnTo>
                  <a:lnTo>
                    <a:pt x="238" y="3336"/>
                  </a:lnTo>
                  <a:lnTo>
                    <a:pt x="477" y="3654"/>
                  </a:lnTo>
                  <a:lnTo>
                    <a:pt x="794" y="3972"/>
                  </a:lnTo>
                  <a:lnTo>
                    <a:pt x="1192" y="4210"/>
                  </a:lnTo>
                  <a:lnTo>
                    <a:pt x="1668" y="4369"/>
                  </a:lnTo>
                  <a:lnTo>
                    <a:pt x="2542" y="4369"/>
                  </a:lnTo>
                  <a:lnTo>
                    <a:pt x="2939" y="4210"/>
                  </a:lnTo>
                  <a:lnTo>
                    <a:pt x="3336" y="3972"/>
                  </a:lnTo>
                  <a:lnTo>
                    <a:pt x="3654" y="3733"/>
                  </a:lnTo>
                  <a:lnTo>
                    <a:pt x="3972" y="3336"/>
                  </a:lnTo>
                  <a:lnTo>
                    <a:pt x="4210" y="3019"/>
                  </a:lnTo>
                  <a:lnTo>
                    <a:pt x="4369" y="2542"/>
                  </a:lnTo>
                  <a:lnTo>
                    <a:pt x="4448" y="2145"/>
                  </a:lnTo>
                  <a:lnTo>
                    <a:pt x="4369" y="1748"/>
                  </a:lnTo>
                  <a:lnTo>
                    <a:pt x="4290" y="1430"/>
                  </a:lnTo>
                  <a:lnTo>
                    <a:pt x="4051" y="1033"/>
                  </a:lnTo>
                  <a:lnTo>
                    <a:pt x="3813" y="715"/>
                  </a:lnTo>
                  <a:lnTo>
                    <a:pt x="3495" y="477"/>
                  </a:lnTo>
                  <a:lnTo>
                    <a:pt x="3098" y="238"/>
                  </a:lnTo>
                  <a:lnTo>
                    <a:pt x="270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212397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217362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159" y="0"/>
                  </a:moveTo>
                  <a:lnTo>
                    <a:pt x="80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8" y="55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10212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114050" y="1749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9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15177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19547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98" y="0"/>
                  </a:moveTo>
                  <a:lnTo>
                    <a:pt x="239" y="80"/>
                  </a:ln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6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235200" y="1751350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38" y="1"/>
                  </a:moveTo>
                  <a:lnTo>
                    <a:pt x="79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398"/>
                  </a:lnTo>
                  <a:lnTo>
                    <a:pt x="79" y="557"/>
                  </a:lnTo>
                  <a:lnTo>
                    <a:pt x="159" y="636"/>
                  </a:lnTo>
                  <a:lnTo>
                    <a:pt x="397" y="636"/>
                  </a:lnTo>
                  <a:lnTo>
                    <a:pt x="47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24312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80" y="397"/>
                  </a:lnTo>
                  <a:lnTo>
                    <a:pt x="80" y="477"/>
                  </a:lnTo>
                  <a:lnTo>
                    <a:pt x="239" y="556"/>
                  </a:lnTo>
                  <a:lnTo>
                    <a:pt x="319" y="636"/>
                  </a:lnTo>
                  <a:lnTo>
                    <a:pt x="477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63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21732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7" y="636"/>
                  </a:lnTo>
                  <a:lnTo>
                    <a:pt x="556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304700" y="1638150"/>
              <a:ext cx="172800" cy="343600"/>
            </a:xfrm>
            <a:custGeom>
              <a:avLst/>
              <a:gdLst/>
              <a:ahLst/>
              <a:cxnLst/>
              <a:rect l="l" t="t" r="r" b="b"/>
              <a:pathLst>
                <a:path w="6912" h="13744" extrusionOk="0">
                  <a:moveTo>
                    <a:pt x="5640" y="1"/>
                  </a:moveTo>
                  <a:lnTo>
                    <a:pt x="5243" y="160"/>
                  </a:lnTo>
                  <a:lnTo>
                    <a:pt x="4925" y="319"/>
                  </a:lnTo>
                  <a:lnTo>
                    <a:pt x="4607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131" y="1590"/>
                  </a:lnTo>
                  <a:lnTo>
                    <a:pt x="3972" y="2543"/>
                  </a:lnTo>
                  <a:lnTo>
                    <a:pt x="3734" y="4846"/>
                  </a:lnTo>
                  <a:lnTo>
                    <a:pt x="3495" y="6117"/>
                  </a:lnTo>
                  <a:lnTo>
                    <a:pt x="3257" y="6753"/>
                  </a:lnTo>
                  <a:lnTo>
                    <a:pt x="3019" y="7388"/>
                  </a:lnTo>
                  <a:lnTo>
                    <a:pt x="2780" y="8024"/>
                  </a:lnTo>
                  <a:lnTo>
                    <a:pt x="2463" y="8580"/>
                  </a:lnTo>
                  <a:lnTo>
                    <a:pt x="1827" y="9533"/>
                  </a:lnTo>
                  <a:lnTo>
                    <a:pt x="636" y="11042"/>
                  </a:lnTo>
                  <a:lnTo>
                    <a:pt x="239" y="11678"/>
                  </a:lnTo>
                  <a:lnTo>
                    <a:pt x="80" y="11916"/>
                  </a:lnTo>
                  <a:lnTo>
                    <a:pt x="0" y="12234"/>
                  </a:lnTo>
                  <a:lnTo>
                    <a:pt x="0" y="12472"/>
                  </a:lnTo>
                  <a:lnTo>
                    <a:pt x="0" y="12790"/>
                  </a:lnTo>
                  <a:lnTo>
                    <a:pt x="159" y="13028"/>
                  </a:lnTo>
                  <a:lnTo>
                    <a:pt x="397" y="13346"/>
                  </a:lnTo>
                  <a:lnTo>
                    <a:pt x="636" y="13584"/>
                  </a:lnTo>
                  <a:lnTo>
                    <a:pt x="874" y="13743"/>
                  </a:lnTo>
                  <a:lnTo>
                    <a:pt x="1192" y="13743"/>
                  </a:lnTo>
                  <a:lnTo>
                    <a:pt x="1510" y="13664"/>
                  </a:lnTo>
                  <a:lnTo>
                    <a:pt x="1827" y="13584"/>
                  </a:lnTo>
                  <a:lnTo>
                    <a:pt x="2224" y="13346"/>
                  </a:lnTo>
                  <a:lnTo>
                    <a:pt x="2939" y="12790"/>
                  </a:lnTo>
                  <a:lnTo>
                    <a:pt x="3654" y="11916"/>
                  </a:lnTo>
                  <a:lnTo>
                    <a:pt x="4369" y="10883"/>
                  </a:lnTo>
                  <a:lnTo>
                    <a:pt x="5084" y="9771"/>
                  </a:lnTo>
                  <a:lnTo>
                    <a:pt x="5640" y="8500"/>
                  </a:lnTo>
                  <a:lnTo>
                    <a:pt x="6117" y="7071"/>
                  </a:lnTo>
                  <a:lnTo>
                    <a:pt x="6514" y="5641"/>
                  </a:lnTo>
                  <a:lnTo>
                    <a:pt x="6832" y="4211"/>
                  </a:lnTo>
                  <a:lnTo>
                    <a:pt x="6911" y="2860"/>
                  </a:lnTo>
                  <a:lnTo>
                    <a:pt x="6911" y="1669"/>
                  </a:lnTo>
                  <a:lnTo>
                    <a:pt x="6832" y="1192"/>
                  </a:lnTo>
                  <a:lnTo>
                    <a:pt x="6673" y="716"/>
                  </a:lnTo>
                  <a:lnTo>
                    <a:pt x="6514" y="398"/>
                  </a:lnTo>
                  <a:lnTo>
                    <a:pt x="6276" y="160"/>
                  </a:lnTo>
                  <a:lnTo>
                    <a:pt x="5958" y="80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480550" y="978850"/>
              <a:ext cx="123150" cy="194625"/>
            </a:xfrm>
            <a:custGeom>
              <a:avLst/>
              <a:gdLst/>
              <a:ahLst/>
              <a:cxnLst/>
              <a:rect l="l" t="t" r="r" b="b"/>
              <a:pathLst>
                <a:path w="4926" h="7785" extrusionOk="0">
                  <a:moveTo>
                    <a:pt x="3178" y="0"/>
                  </a:moveTo>
                  <a:lnTo>
                    <a:pt x="2702" y="80"/>
                  </a:lnTo>
                  <a:lnTo>
                    <a:pt x="2225" y="318"/>
                  </a:lnTo>
                  <a:lnTo>
                    <a:pt x="1669" y="636"/>
                  </a:lnTo>
                  <a:lnTo>
                    <a:pt x="1113" y="1112"/>
                  </a:lnTo>
                  <a:lnTo>
                    <a:pt x="716" y="1668"/>
                  </a:lnTo>
                  <a:lnTo>
                    <a:pt x="318" y="2304"/>
                  </a:lnTo>
                  <a:lnTo>
                    <a:pt x="80" y="3019"/>
                  </a:lnTo>
                  <a:lnTo>
                    <a:pt x="1" y="3813"/>
                  </a:lnTo>
                  <a:lnTo>
                    <a:pt x="80" y="4528"/>
                  </a:lnTo>
                  <a:lnTo>
                    <a:pt x="239" y="5322"/>
                  </a:lnTo>
                  <a:lnTo>
                    <a:pt x="557" y="5958"/>
                  </a:lnTo>
                  <a:lnTo>
                    <a:pt x="954" y="6593"/>
                  </a:lnTo>
                  <a:lnTo>
                    <a:pt x="1351" y="7070"/>
                  </a:lnTo>
                  <a:lnTo>
                    <a:pt x="1828" y="7467"/>
                  </a:lnTo>
                  <a:lnTo>
                    <a:pt x="2304" y="7706"/>
                  </a:lnTo>
                  <a:lnTo>
                    <a:pt x="2781" y="7785"/>
                  </a:lnTo>
                  <a:lnTo>
                    <a:pt x="3178" y="7706"/>
                  </a:lnTo>
                  <a:lnTo>
                    <a:pt x="3655" y="7467"/>
                  </a:lnTo>
                  <a:lnTo>
                    <a:pt x="3972" y="7149"/>
                  </a:lnTo>
                  <a:lnTo>
                    <a:pt x="4290" y="6673"/>
                  </a:lnTo>
                  <a:lnTo>
                    <a:pt x="4608" y="6117"/>
                  </a:lnTo>
                  <a:lnTo>
                    <a:pt x="4767" y="5481"/>
                  </a:lnTo>
                  <a:lnTo>
                    <a:pt x="4926" y="4766"/>
                  </a:lnTo>
                  <a:lnTo>
                    <a:pt x="4926" y="3972"/>
                  </a:lnTo>
                  <a:lnTo>
                    <a:pt x="4926" y="3178"/>
                  </a:lnTo>
                  <a:lnTo>
                    <a:pt x="4846" y="2463"/>
                  </a:lnTo>
                  <a:lnTo>
                    <a:pt x="4687" y="1827"/>
                  </a:lnTo>
                  <a:lnTo>
                    <a:pt x="4529" y="1192"/>
                  </a:lnTo>
                  <a:lnTo>
                    <a:pt x="4290" y="715"/>
                  </a:lnTo>
                  <a:lnTo>
                    <a:pt x="3972" y="318"/>
                  </a:lnTo>
                  <a:lnTo>
                    <a:pt x="3575" y="80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020275" y="1042400"/>
              <a:ext cx="105275" cy="150950"/>
            </a:xfrm>
            <a:custGeom>
              <a:avLst/>
              <a:gdLst/>
              <a:ahLst/>
              <a:cxnLst/>
              <a:rect l="l" t="t" r="r" b="b"/>
              <a:pathLst>
                <a:path w="4211" h="6038" extrusionOk="0">
                  <a:moveTo>
                    <a:pt x="1907" y="0"/>
                  </a:moveTo>
                  <a:lnTo>
                    <a:pt x="1509" y="80"/>
                  </a:lnTo>
                  <a:lnTo>
                    <a:pt x="1112" y="239"/>
                  </a:lnTo>
                  <a:lnTo>
                    <a:pt x="795" y="477"/>
                  </a:lnTo>
                  <a:lnTo>
                    <a:pt x="556" y="874"/>
                  </a:lnTo>
                  <a:lnTo>
                    <a:pt x="318" y="1351"/>
                  </a:lnTo>
                  <a:lnTo>
                    <a:pt x="159" y="1827"/>
                  </a:lnTo>
                  <a:lnTo>
                    <a:pt x="80" y="2383"/>
                  </a:lnTo>
                  <a:lnTo>
                    <a:pt x="0" y="3019"/>
                  </a:lnTo>
                  <a:lnTo>
                    <a:pt x="80" y="3654"/>
                  </a:lnTo>
                  <a:lnTo>
                    <a:pt x="159" y="4210"/>
                  </a:lnTo>
                  <a:lnTo>
                    <a:pt x="318" y="4687"/>
                  </a:lnTo>
                  <a:lnTo>
                    <a:pt x="556" y="5164"/>
                  </a:lnTo>
                  <a:lnTo>
                    <a:pt x="795" y="5561"/>
                  </a:lnTo>
                  <a:lnTo>
                    <a:pt x="1112" y="5799"/>
                  </a:lnTo>
                  <a:lnTo>
                    <a:pt x="1509" y="6037"/>
                  </a:lnTo>
                  <a:lnTo>
                    <a:pt x="1907" y="6037"/>
                  </a:lnTo>
                  <a:lnTo>
                    <a:pt x="2304" y="5958"/>
                  </a:lnTo>
                  <a:lnTo>
                    <a:pt x="2701" y="5799"/>
                  </a:lnTo>
                  <a:lnTo>
                    <a:pt x="3098" y="5481"/>
                  </a:lnTo>
                  <a:lnTo>
                    <a:pt x="3416" y="5005"/>
                  </a:lnTo>
                  <a:lnTo>
                    <a:pt x="3734" y="4528"/>
                  </a:lnTo>
                  <a:lnTo>
                    <a:pt x="3972" y="3972"/>
                  </a:lnTo>
                  <a:lnTo>
                    <a:pt x="4210" y="3337"/>
                  </a:lnTo>
                  <a:lnTo>
                    <a:pt x="4210" y="2780"/>
                  </a:lnTo>
                  <a:lnTo>
                    <a:pt x="4210" y="2145"/>
                  </a:lnTo>
                  <a:lnTo>
                    <a:pt x="3972" y="1589"/>
                  </a:lnTo>
                  <a:lnTo>
                    <a:pt x="3734" y="1112"/>
                  </a:lnTo>
                  <a:lnTo>
                    <a:pt x="3416" y="715"/>
                  </a:lnTo>
                  <a:lnTo>
                    <a:pt x="3098" y="397"/>
                  </a:lnTo>
                  <a:lnTo>
                    <a:pt x="2701" y="15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74732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10" y="1"/>
                  </a:moveTo>
                  <a:lnTo>
                    <a:pt x="11280" y="80"/>
                  </a:lnTo>
                  <a:lnTo>
                    <a:pt x="9930" y="239"/>
                  </a:lnTo>
                  <a:lnTo>
                    <a:pt x="8659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351" y="7309"/>
                  </a:lnTo>
                  <a:lnTo>
                    <a:pt x="874" y="8500"/>
                  </a:lnTo>
                  <a:lnTo>
                    <a:pt x="477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239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052" y="23831"/>
                  </a:lnTo>
                  <a:lnTo>
                    <a:pt x="5084" y="24784"/>
                  </a:lnTo>
                  <a:lnTo>
                    <a:pt x="6117" y="25579"/>
                  </a:lnTo>
                  <a:lnTo>
                    <a:pt x="7308" y="26294"/>
                  </a:lnTo>
                  <a:lnTo>
                    <a:pt x="8500" y="26850"/>
                  </a:lnTo>
                  <a:lnTo>
                    <a:pt x="9850" y="27326"/>
                  </a:lnTo>
                  <a:lnTo>
                    <a:pt x="1112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761" y="27644"/>
                  </a:lnTo>
                  <a:lnTo>
                    <a:pt x="18112" y="27326"/>
                  </a:lnTo>
                  <a:lnTo>
                    <a:pt x="19382" y="26850"/>
                  </a:lnTo>
                  <a:lnTo>
                    <a:pt x="20653" y="26294"/>
                  </a:lnTo>
                  <a:lnTo>
                    <a:pt x="21766" y="25579"/>
                  </a:lnTo>
                  <a:lnTo>
                    <a:pt x="22878" y="24784"/>
                  </a:lnTo>
                  <a:lnTo>
                    <a:pt x="23831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849" y="19383"/>
                  </a:lnTo>
                  <a:lnTo>
                    <a:pt x="27326" y="18112"/>
                  </a:lnTo>
                  <a:lnTo>
                    <a:pt x="27644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1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228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350" y="1113"/>
                  </a:lnTo>
                  <a:lnTo>
                    <a:pt x="16999" y="636"/>
                  </a:lnTo>
                  <a:lnTo>
                    <a:pt x="15570" y="239"/>
                  </a:lnTo>
                  <a:lnTo>
                    <a:pt x="14140" y="80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91215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1" y="875"/>
                  </a:lnTo>
                  <a:lnTo>
                    <a:pt x="3575" y="1272"/>
                  </a:lnTo>
                  <a:lnTo>
                    <a:pt x="2940" y="1748"/>
                  </a:lnTo>
                  <a:lnTo>
                    <a:pt x="2383" y="2225"/>
                  </a:lnTo>
                  <a:lnTo>
                    <a:pt x="1907" y="2781"/>
                  </a:lnTo>
                  <a:lnTo>
                    <a:pt x="1430" y="3416"/>
                  </a:lnTo>
                  <a:lnTo>
                    <a:pt x="1033" y="4052"/>
                  </a:lnTo>
                  <a:lnTo>
                    <a:pt x="715" y="4767"/>
                  </a:lnTo>
                  <a:lnTo>
                    <a:pt x="398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398" y="10486"/>
                  </a:lnTo>
                  <a:lnTo>
                    <a:pt x="715" y="11042"/>
                  </a:lnTo>
                  <a:lnTo>
                    <a:pt x="1033" y="11678"/>
                  </a:lnTo>
                  <a:lnTo>
                    <a:pt x="1430" y="12154"/>
                  </a:lnTo>
                  <a:lnTo>
                    <a:pt x="1907" y="12631"/>
                  </a:lnTo>
                  <a:lnTo>
                    <a:pt x="2383" y="13108"/>
                  </a:lnTo>
                  <a:lnTo>
                    <a:pt x="2940" y="13505"/>
                  </a:lnTo>
                  <a:lnTo>
                    <a:pt x="3575" y="13822"/>
                  </a:lnTo>
                  <a:lnTo>
                    <a:pt x="4211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6991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757" y="13266"/>
                  </a:lnTo>
                  <a:lnTo>
                    <a:pt x="12313" y="12869"/>
                  </a:lnTo>
                  <a:lnTo>
                    <a:pt x="1278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3981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663" y="3575"/>
                  </a:lnTo>
                  <a:lnTo>
                    <a:pt x="13266" y="3019"/>
                  </a:lnTo>
                  <a:lnTo>
                    <a:pt x="12869" y="2463"/>
                  </a:lnTo>
                  <a:lnTo>
                    <a:pt x="12313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56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005475" y="1624250"/>
              <a:ext cx="180750" cy="182725"/>
            </a:xfrm>
            <a:custGeom>
              <a:avLst/>
              <a:gdLst/>
              <a:ahLst/>
              <a:cxnLst/>
              <a:rect l="l" t="t" r="r" b="b"/>
              <a:pathLst>
                <a:path w="7230" h="7309" extrusionOk="0">
                  <a:moveTo>
                    <a:pt x="3019" y="1"/>
                  </a:moveTo>
                  <a:lnTo>
                    <a:pt x="2384" y="239"/>
                  </a:lnTo>
                  <a:lnTo>
                    <a:pt x="1748" y="557"/>
                  </a:lnTo>
                  <a:lnTo>
                    <a:pt x="1272" y="954"/>
                  </a:lnTo>
                  <a:lnTo>
                    <a:pt x="795" y="1510"/>
                  </a:lnTo>
                  <a:lnTo>
                    <a:pt x="398" y="2066"/>
                  </a:lnTo>
                  <a:lnTo>
                    <a:pt x="160" y="2781"/>
                  </a:lnTo>
                  <a:lnTo>
                    <a:pt x="1" y="3496"/>
                  </a:lnTo>
                  <a:lnTo>
                    <a:pt x="80" y="4211"/>
                  </a:lnTo>
                  <a:lnTo>
                    <a:pt x="239" y="4846"/>
                  </a:lnTo>
                  <a:lnTo>
                    <a:pt x="478" y="5482"/>
                  </a:lnTo>
                  <a:lnTo>
                    <a:pt x="875" y="6038"/>
                  </a:lnTo>
                  <a:lnTo>
                    <a:pt x="1431" y="6594"/>
                  </a:lnTo>
                  <a:lnTo>
                    <a:pt x="1987" y="6991"/>
                  </a:lnTo>
                  <a:lnTo>
                    <a:pt x="2702" y="7229"/>
                  </a:lnTo>
                  <a:lnTo>
                    <a:pt x="3417" y="7309"/>
                  </a:lnTo>
                  <a:lnTo>
                    <a:pt x="4132" y="7309"/>
                  </a:lnTo>
                  <a:lnTo>
                    <a:pt x="4767" y="7150"/>
                  </a:lnTo>
                  <a:lnTo>
                    <a:pt x="5402" y="6912"/>
                  </a:lnTo>
                  <a:lnTo>
                    <a:pt x="6038" y="6514"/>
                  </a:lnTo>
                  <a:lnTo>
                    <a:pt x="6515" y="5958"/>
                  </a:lnTo>
                  <a:lnTo>
                    <a:pt x="6912" y="5323"/>
                  </a:lnTo>
                  <a:lnTo>
                    <a:pt x="7150" y="4687"/>
                  </a:lnTo>
                  <a:lnTo>
                    <a:pt x="7229" y="3973"/>
                  </a:lnTo>
                  <a:lnTo>
                    <a:pt x="7150" y="3178"/>
                  </a:lnTo>
                  <a:lnTo>
                    <a:pt x="6912" y="2543"/>
                  </a:lnTo>
                  <a:lnTo>
                    <a:pt x="6594" y="1828"/>
                  </a:lnTo>
                  <a:lnTo>
                    <a:pt x="6197" y="1272"/>
                  </a:lnTo>
                  <a:lnTo>
                    <a:pt x="5641" y="716"/>
                  </a:lnTo>
                  <a:lnTo>
                    <a:pt x="5005" y="318"/>
                  </a:lnTo>
                  <a:lnTo>
                    <a:pt x="4290" y="80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041225" y="1662000"/>
              <a:ext cx="111250" cy="109225"/>
            </a:xfrm>
            <a:custGeom>
              <a:avLst/>
              <a:gdLst/>
              <a:ahLst/>
              <a:cxnLst/>
              <a:rect l="l" t="t" r="r" b="b"/>
              <a:pathLst>
                <a:path w="4450" h="4369" extrusionOk="0">
                  <a:moveTo>
                    <a:pt x="2304" y="0"/>
                  </a:moveTo>
                  <a:lnTo>
                    <a:pt x="1907" y="79"/>
                  </a:lnTo>
                  <a:lnTo>
                    <a:pt x="1510" y="159"/>
                  </a:lnTo>
                  <a:lnTo>
                    <a:pt x="1113" y="318"/>
                  </a:lnTo>
                  <a:lnTo>
                    <a:pt x="795" y="556"/>
                  </a:lnTo>
                  <a:lnTo>
                    <a:pt x="477" y="874"/>
                  </a:lnTo>
                  <a:lnTo>
                    <a:pt x="239" y="1271"/>
                  </a:lnTo>
                  <a:lnTo>
                    <a:pt x="80" y="1668"/>
                  </a:lnTo>
                  <a:lnTo>
                    <a:pt x="1" y="2145"/>
                  </a:lnTo>
                  <a:lnTo>
                    <a:pt x="80" y="2542"/>
                  </a:lnTo>
                  <a:lnTo>
                    <a:pt x="160" y="2939"/>
                  </a:lnTo>
                  <a:lnTo>
                    <a:pt x="318" y="3336"/>
                  </a:lnTo>
                  <a:lnTo>
                    <a:pt x="557" y="3654"/>
                  </a:lnTo>
                  <a:lnTo>
                    <a:pt x="875" y="3972"/>
                  </a:lnTo>
                  <a:lnTo>
                    <a:pt x="1272" y="4210"/>
                  </a:lnTo>
                  <a:lnTo>
                    <a:pt x="1669" y="4369"/>
                  </a:lnTo>
                  <a:lnTo>
                    <a:pt x="2543" y="4369"/>
                  </a:lnTo>
                  <a:lnTo>
                    <a:pt x="3019" y="4210"/>
                  </a:lnTo>
                  <a:lnTo>
                    <a:pt x="3416" y="3972"/>
                  </a:lnTo>
                  <a:lnTo>
                    <a:pt x="3734" y="3733"/>
                  </a:lnTo>
                  <a:lnTo>
                    <a:pt x="4052" y="3336"/>
                  </a:lnTo>
                  <a:lnTo>
                    <a:pt x="4290" y="3019"/>
                  </a:lnTo>
                  <a:lnTo>
                    <a:pt x="4449" y="2542"/>
                  </a:lnTo>
                  <a:lnTo>
                    <a:pt x="4449" y="2145"/>
                  </a:lnTo>
                  <a:lnTo>
                    <a:pt x="4449" y="1748"/>
                  </a:lnTo>
                  <a:lnTo>
                    <a:pt x="4370" y="1430"/>
                  </a:lnTo>
                  <a:lnTo>
                    <a:pt x="4131" y="1033"/>
                  </a:lnTo>
                  <a:lnTo>
                    <a:pt x="3893" y="715"/>
                  </a:lnTo>
                  <a:lnTo>
                    <a:pt x="3575" y="477"/>
                  </a:lnTo>
                  <a:lnTo>
                    <a:pt x="3178" y="238"/>
                  </a:lnTo>
                  <a:lnTo>
                    <a:pt x="278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04122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1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557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09087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80" y="0"/>
                  </a:moveTo>
                  <a:lnTo>
                    <a:pt x="1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9" y="636"/>
                  </a:lnTo>
                  <a:lnTo>
                    <a:pt x="398" y="55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01937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1" y="477"/>
                  </a:lnTo>
                  <a:lnTo>
                    <a:pt x="160" y="556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8" y="556"/>
                  </a:lnTo>
                  <a:lnTo>
                    <a:pt x="636" y="318"/>
                  </a:lnTo>
                  <a:lnTo>
                    <a:pt x="557" y="238"/>
                  </a:lnTo>
                  <a:lnTo>
                    <a:pt x="55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031300" y="174937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06902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80" y="80"/>
                  </a:lnTo>
                  <a:lnTo>
                    <a:pt x="1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11272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39" y="80"/>
                  </a:lnTo>
                  <a:lnTo>
                    <a:pt x="80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50450" y="17513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31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239" y="636"/>
                  </a:lnTo>
                  <a:lnTo>
                    <a:pt x="477" y="636"/>
                  </a:lnTo>
                  <a:lnTo>
                    <a:pt x="55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636" y="159"/>
                  </a:lnTo>
                  <a:lnTo>
                    <a:pt x="477" y="8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16037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13457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80" y="80"/>
                  </a:lnTo>
                  <a:lnTo>
                    <a:pt x="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8" y="636"/>
                  </a:lnTo>
                  <a:lnTo>
                    <a:pt x="397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219950" y="1638150"/>
              <a:ext cx="174800" cy="343600"/>
            </a:xfrm>
            <a:custGeom>
              <a:avLst/>
              <a:gdLst/>
              <a:ahLst/>
              <a:cxnLst/>
              <a:rect l="l" t="t" r="r" b="b"/>
              <a:pathLst>
                <a:path w="6992" h="13744" extrusionOk="0">
                  <a:moveTo>
                    <a:pt x="5641" y="1"/>
                  </a:moveTo>
                  <a:lnTo>
                    <a:pt x="5244" y="160"/>
                  </a:lnTo>
                  <a:lnTo>
                    <a:pt x="4926" y="319"/>
                  </a:lnTo>
                  <a:lnTo>
                    <a:pt x="4688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211" y="1590"/>
                  </a:lnTo>
                  <a:lnTo>
                    <a:pt x="4052" y="2543"/>
                  </a:lnTo>
                  <a:lnTo>
                    <a:pt x="3814" y="4846"/>
                  </a:lnTo>
                  <a:lnTo>
                    <a:pt x="3496" y="6117"/>
                  </a:lnTo>
                  <a:lnTo>
                    <a:pt x="3337" y="6753"/>
                  </a:lnTo>
                  <a:lnTo>
                    <a:pt x="3099" y="7388"/>
                  </a:lnTo>
                  <a:lnTo>
                    <a:pt x="2781" y="8024"/>
                  </a:lnTo>
                  <a:lnTo>
                    <a:pt x="2543" y="8580"/>
                  </a:lnTo>
                  <a:lnTo>
                    <a:pt x="1828" y="9533"/>
                  </a:lnTo>
                  <a:lnTo>
                    <a:pt x="716" y="11042"/>
                  </a:lnTo>
                  <a:lnTo>
                    <a:pt x="239" y="11678"/>
                  </a:lnTo>
                  <a:lnTo>
                    <a:pt x="160" y="11916"/>
                  </a:lnTo>
                  <a:lnTo>
                    <a:pt x="80" y="12234"/>
                  </a:lnTo>
                  <a:lnTo>
                    <a:pt x="1" y="12472"/>
                  </a:lnTo>
                  <a:lnTo>
                    <a:pt x="80" y="12790"/>
                  </a:lnTo>
                  <a:lnTo>
                    <a:pt x="239" y="13028"/>
                  </a:lnTo>
                  <a:lnTo>
                    <a:pt x="477" y="13346"/>
                  </a:lnTo>
                  <a:lnTo>
                    <a:pt x="716" y="13584"/>
                  </a:lnTo>
                  <a:lnTo>
                    <a:pt x="954" y="13743"/>
                  </a:lnTo>
                  <a:lnTo>
                    <a:pt x="1272" y="13743"/>
                  </a:lnTo>
                  <a:lnTo>
                    <a:pt x="1590" y="13664"/>
                  </a:lnTo>
                  <a:lnTo>
                    <a:pt x="1907" y="13584"/>
                  </a:lnTo>
                  <a:lnTo>
                    <a:pt x="2225" y="13346"/>
                  </a:lnTo>
                  <a:lnTo>
                    <a:pt x="2940" y="12790"/>
                  </a:lnTo>
                  <a:lnTo>
                    <a:pt x="3734" y="11916"/>
                  </a:lnTo>
                  <a:lnTo>
                    <a:pt x="4449" y="10883"/>
                  </a:lnTo>
                  <a:lnTo>
                    <a:pt x="5085" y="9771"/>
                  </a:lnTo>
                  <a:lnTo>
                    <a:pt x="5720" y="8500"/>
                  </a:lnTo>
                  <a:lnTo>
                    <a:pt x="6197" y="7071"/>
                  </a:lnTo>
                  <a:lnTo>
                    <a:pt x="6594" y="5641"/>
                  </a:lnTo>
                  <a:lnTo>
                    <a:pt x="6832" y="4211"/>
                  </a:lnTo>
                  <a:lnTo>
                    <a:pt x="6991" y="2860"/>
                  </a:lnTo>
                  <a:lnTo>
                    <a:pt x="6912" y="1669"/>
                  </a:lnTo>
                  <a:lnTo>
                    <a:pt x="6832" y="1192"/>
                  </a:lnTo>
                  <a:lnTo>
                    <a:pt x="6753" y="716"/>
                  </a:lnTo>
                  <a:lnTo>
                    <a:pt x="6515" y="398"/>
                  </a:lnTo>
                  <a:lnTo>
                    <a:pt x="6276" y="160"/>
                  </a:lnTo>
                  <a:lnTo>
                    <a:pt x="6038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528225" y="418825"/>
              <a:ext cx="4559575" cy="1215375"/>
            </a:xfrm>
            <a:custGeom>
              <a:avLst/>
              <a:gdLst/>
              <a:ahLst/>
              <a:cxnLst/>
              <a:rect l="l" t="t" r="r" b="b"/>
              <a:pathLst>
                <a:path w="182383" h="48615" extrusionOk="0">
                  <a:moveTo>
                    <a:pt x="82215" y="3734"/>
                  </a:moveTo>
                  <a:lnTo>
                    <a:pt x="83407" y="3813"/>
                  </a:lnTo>
                  <a:lnTo>
                    <a:pt x="84440" y="3893"/>
                  </a:lnTo>
                  <a:lnTo>
                    <a:pt x="85234" y="4052"/>
                  </a:lnTo>
                  <a:lnTo>
                    <a:pt x="85869" y="4290"/>
                  </a:lnTo>
                  <a:lnTo>
                    <a:pt x="86346" y="4608"/>
                  </a:lnTo>
                  <a:lnTo>
                    <a:pt x="86664" y="5005"/>
                  </a:lnTo>
                  <a:lnTo>
                    <a:pt x="86902" y="5482"/>
                  </a:lnTo>
                  <a:lnTo>
                    <a:pt x="87061" y="6038"/>
                  </a:lnTo>
                  <a:lnTo>
                    <a:pt x="87140" y="6753"/>
                  </a:lnTo>
                  <a:lnTo>
                    <a:pt x="87140" y="7626"/>
                  </a:lnTo>
                  <a:lnTo>
                    <a:pt x="87061" y="9692"/>
                  </a:lnTo>
                  <a:lnTo>
                    <a:pt x="86982" y="12472"/>
                  </a:lnTo>
                  <a:lnTo>
                    <a:pt x="86982" y="15252"/>
                  </a:lnTo>
                  <a:lnTo>
                    <a:pt x="86902" y="16364"/>
                  </a:lnTo>
                  <a:lnTo>
                    <a:pt x="86823" y="17317"/>
                  </a:lnTo>
                  <a:lnTo>
                    <a:pt x="86664" y="18112"/>
                  </a:lnTo>
                  <a:lnTo>
                    <a:pt x="86425" y="18668"/>
                  </a:lnTo>
                  <a:lnTo>
                    <a:pt x="86108" y="19224"/>
                  </a:lnTo>
                  <a:lnTo>
                    <a:pt x="85790" y="19542"/>
                  </a:lnTo>
                  <a:lnTo>
                    <a:pt x="85313" y="19859"/>
                  </a:lnTo>
                  <a:lnTo>
                    <a:pt x="84678" y="20018"/>
                  </a:lnTo>
                  <a:lnTo>
                    <a:pt x="83963" y="20177"/>
                  </a:lnTo>
                  <a:lnTo>
                    <a:pt x="83089" y="20177"/>
                  </a:lnTo>
                  <a:lnTo>
                    <a:pt x="80944" y="20257"/>
                  </a:lnTo>
                  <a:lnTo>
                    <a:pt x="78085" y="20177"/>
                  </a:lnTo>
                  <a:lnTo>
                    <a:pt x="73080" y="20257"/>
                  </a:lnTo>
                  <a:lnTo>
                    <a:pt x="68950" y="20336"/>
                  </a:lnTo>
                  <a:lnTo>
                    <a:pt x="63230" y="20495"/>
                  </a:lnTo>
                  <a:lnTo>
                    <a:pt x="61324" y="20415"/>
                  </a:lnTo>
                  <a:lnTo>
                    <a:pt x="60609" y="20415"/>
                  </a:lnTo>
                  <a:lnTo>
                    <a:pt x="59894" y="20336"/>
                  </a:lnTo>
                  <a:lnTo>
                    <a:pt x="59338" y="20177"/>
                  </a:lnTo>
                  <a:lnTo>
                    <a:pt x="58862" y="20018"/>
                  </a:lnTo>
                  <a:lnTo>
                    <a:pt x="58464" y="19780"/>
                  </a:lnTo>
                  <a:lnTo>
                    <a:pt x="58147" y="19462"/>
                  </a:lnTo>
                  <a:lnTo>
                    <a:pt x="57908" y="19144"/>
                  </a:lnTo>
                  <a:lnTo>
                    <a:pt x="57749" y="18747"/>
                  </a:lnTo>
                  <a:lnTo>
                    <a:pt x="57749" y="18350"/>
                  </a:lnTo>
                  <a:lnTo>
                    <a:pt x="57829" y="17794"/>
                  </a:lnTo>
                  <a:lnTo>
                    <a:pt x="58067" y="17317"/>
                  </a:lnTo>
                  <a:lnTo>
                    <a:pt x="58305" y="16761"/>
                  </a:lnTo>
                  <a:lnTo>
                    <a:pt x="58941" y="15570"/>
                  </a:lnTo>
                  <a:lnTo>
                    <a:pt x="59735" y="14458"/>
                  </a:lnTo>
                  <a:lnTo>
                    <a:pt x="60609" y="13346"/>
                  </a:lnTo>
                  <a:lnTo>
                    <a:pt x="61880" y="11598"/>
                  </a:lnTo>
                  <a:lnTo>
                    <a:pt x="63072" y="9851"/>
                  </a:lnTo>
                  <a:lnTo>
                    <a:pt x="64422" y="8024"/>
                  </a:lnTo>
                  <a:lnTo>
                    <a:pt x="65216" y="7150"/>
                  </a:lnTo>
                  <a:lnTo>
                    <a:pt x="65931" y="6355"/>
                  </a:lnTo>
                  <a:lnTo>
                    <a:pt x="66805" y="5640"/>
                  </a:lnTo>
                  <a:lnTo>
                    <a:pt x="67599" y="5084"/>
                  </a:lnTo>
                  <a:lnTo>
                    <a:pt x="68553" y="4608"/>
                  </a:lnTo>
                  <a:lnTo>
                    <a:pt x="69665" y="4290"/>
                  </a:lnTo>
                  <a:lnTo>
                    <a:pt x="70936" y="4052"/>
                  </a:lnTo>
                  <a:lnTo>
                    <a:pt x="72286" y="3893"/>
                  </a:lnTo>
                  <a:lnTo>
                    <a:pt x="73795" y="3813"/>
                  </a:lnTo>
                  <a:lnTo>
                    <a:pt x="75384" y="3734"/>
                  </a:lnTo>
                  <a:close/>
                  <a:moveTo>
                    <a:pt x="114148" y="4131"/>
                  </a:moveTo>
                  <a:lnTo>
                    <a:pt x="115260" y="4211"/>
                  </a:lnTo>
                  <a:lnTo>
                    <a:pt x="116134" y="4370"/>
                  </a:lnTo>
                  <a:lnTo>
                    <a:pt x="116929" y="4608"/>
                  </a:lnTo>
                  <a:lnTo>
                    <a:pt x="117485" y="4846"/>
                  </a:lnTo>
                  <a:lnTo>
                    <a:pt x="118041" y="5164"/>
                  </a:lnTo>
                  <a:lnTo>
                    <a:pt x="118358" y="5640"/>
                  </a:lnTo>
                  <a:lnTo>
                    <a:pt x="118676" y="6197"/>
                  </a:lnTo>
                  <a:lnTo>
                    <a:pt x="118835" y="6911"/>
                  </a:lnTo>
                  <a:lnTo>
                    <a:pt x="118994" y="7706"/>
                  </a:lnTo>
                  <a:lnTo>
                    <a:pt x="119073" y="8659"/>
                  </a:lnTo>
                  <a:lnTo>
                    <a:pt x="119073" y="9771"/>
                  </a:lnTo>
                  <a:lnTo>
                    <a:pt x="119073" y="12472"/>
                  </a:lnTo>
                  <a:lnTo>
                    <a:pt x="119073" y="15252"/>
                  </a:lnTo>
                  <a:lnTo>
                    <a:pt x="119073" y="17397"/>
                  </a:lnTo>
                  <a:lnTo>
                    <a:pt x="119073" y="18191"/>
                  </a:lnTo>
                  <a:lnTo>
                    <a:pt x="118914" y="18827"/>
                  </a:lnTo>
                  <a:lnTo>
                    <a:pt x="118756" y="19383"/>
                  </a:lnTo>
                  <a:lnTo>
                    <a:pt x="118517" y="19780"/>
                  </a:lnTo>
                  <a:lnTo>
                    <a:pt x="118120" y="20098"/>
                  </a:lnTo>
                  <a:lnTo>
                    <a:pt x="117643" y="20257"/>
                  </a:lnTo>
                  <a:lnTo>
                    <a:pt x="117008" y="20415"/>
                  </a:lnTo>
                  <a:lnTo>
                    <a:pt x="116293" y="20495"/>
                  </a:lnTo>
                  <a:lnTo>
                    <a:pt x="114228" y="20574"/>
                  </a:lnTo>
                  <a:lnTo>
                    <a:pt x="111448" y="20574"/>
                  </a:lnTo>
                  <a:lnTo>
                    <a:pt x="106364" y="20654"/>
                  </a:lnTo>
                  <a:lnTo>
                    <a:pt x="102074" y="20654"/>
                  </a:lnTo>
                  <a:lnTo>
                    <a:pt x="95719" y="20813"/>
                  </a:lnTo>
                  <a:lnTo>
                    <a:pt x="93495" y="20733"/>
                  </a:lnTo>
                  <a:lnTo>
                    <a:pt x="91827" y="20654"/>
                  </a:lnTo>
                  <a:lnTo>
                    <a:pt x="91112" y="20574"/>
                  </a:lnTo>
                  <a:lnTo>
                    <a:pt x="90556" y="20415"/>
                  </a:lnTo>
                  <a:lnTo>
                    <a:pt x="90000" y="20177"/>
                  </a:lnTo>
                  <a:lnTo>
                    <a:pt x="89603" y="19939"/>
                  </a:lnTo>
                  <a:lnTo>
                    <a:pt x="89444" y="19780"/>
                  </a:lnTo>
                  <a:lnTo>
                    <a:pt x="89365" y="19542"/>
                  </a:lnTo>
                  <a:lnTo>
                    <a:pt x="89206" y="18668"/>
                  </a:lnTo>
                  <a:lnTo>
                    <a:pt x="89047" y="17476"/>
                  </a:lnTo>
                  <a:lnTo>
                    <a:pt x="88967" y="16126"/>
                  </a:lnTo>
                  <a:lnTo>
                    <a:pt x="88967" y="13266"/>
                  </a:lnTo>
                  <a:lnTo>
                    <a:pt x="88967" y="11122"/>
                  </a:lnTo>
                  <a:lnTo>
                    <a:pt x="88967" y="9612"/>
                  </a:lnTo>
                  <a:lnTo>
                    <a:pt x="88967" y="8262"/>
                  </a:lnTo>
                  <a:lnTo>
                    <a:pt x="88967" y="7150"/>
                  </a:lnTo>
                  <a:lnTo>
                    <a:pt x="89126" y="6197"/>
                  </a:lnTo>
                  <a:lnTo>
                    <a:pt x="89285" y="5720"/>
                  </a:lnTo>
                  <a:lnTo>
                    <a:pt x="89444" y="5402"/>
                  </a:lnTo>
                  <a:lnTo>
                    <a:pt x="89682" y="5005"/>
                  </a:lnTo>
                  <a:lnTo>
                    <a:pt x="90000" y="4767"/>
                  </a:lnTo>
                  <a:lnTo>
                    <a:pt x="90397" y="4528"/>
                  </a:lnTo>
                  <a:lnTo>
                    <a:pt x="90874" y="4370"/>
                  </a:lnTo>
                  <a:lnTo>
                    <a:pt x="91430" y="4290"/>
                  </a:lnTo>
                  <a:lnTo>
                    <a:pt x="92065" y="4211"/>
                  </a:lnTo>
                  <a:lnTo>
                    <a:pt x="99929" y="4131"/>
                  </a:lnTo>
                  <a:close/>
                  <a:moveTo>
                    <a:pt x="124554" y="5561"/>
                  </a:moveTo>
                  <a:lnTo>
                    <a:pt x="125269" y="5799"/>
                  </a:lnTo>
                  <a:lnTo>
                    <a:pt x="126064" y="6038"/>
                  </a:lnTo>
                  <a:lnTo>
                    <a:pt x="126858" y="6355"/>
                  </a:lnTo>
                  <a:lnTo>
                    <a:pt x="127573" y="6673"/>
                  </a:lnTo>
                  <a:lnTo>
                    <a:pt x="129082" y="7547"/>
                  </a:lnTo>
                  <a:lnTo>
                    <a:pt x="130432" y="8421"/>
                  </a:lnTo>
                  <a:lnTo>
                    <a:pt x="131703" y="9453"/>
                  </a:lnTo>
                  <a:lnTo>
                    <a:pt x="132895" y="10486"/>
                  </a:lnTo>
                  <a:lnTo>
                    <a:pt x="133928" y="11519"/>
                  </a:lnTo>
                  <a:lnTo>
                    <a:pt x="134801" y="12472"/>
                  </a:lnTo>
                  <a:lnTo>
                    <a:pt x="135437" y="13266"/>
                  </a:lnTo>
                  <a:lnTo>
                    <a:pt x="135834" y="13822"/>
                  </a:lnTo>
                  <a:lnTo>
                    <a:pt x="136231" y="14617"/>
                  </a:lnTo>
                  <a:lnTo>
                    <a:pt x="136708" y="15570"/>
                  </a:lnTo>
                  <a:lnTo>
                    <a:pt x="137105" y="16603"/>
                  </a:lnTo>
                  <a:lnTo>
                    <a:pt x="137423" y="17635"/>
                  </a:lnTo>
                  <a:lnTo>
                    <a:pt x="137661" y="18588"/>
                  </a:lnTo>
                  <a:lnTo>
                    <a:pt x="137661" y="18986"/>
                  </a:lnTo>
                  <a:lnTo>
                    <a:pt x="137661" y="19383"/>
                  </a:lnTo>
                  <a:lnTo>
                    <a:pt x="137582" y="19701"/>
                  </a:lnTo>
                  <a:lnTo>
                    <a:pt x="137423" y="20018"/>
                  </a:lnTo>
                  <a:lnTo>
                    <a:pt x="137264" y="20257"/>
                  </a:lnTo>
                  <a:lnTo>
                    <a:pt x="137026" y="20415"/>
                  </a:lnTo>
                  <a:lnTo>
                    <a:pt x="136787" y="20574"/>
                  </a:lnTo>
                  <a:lnTo>
                    <a:pt x="136470" y="20733"/>
                  </a:lnTo>
                  <a:lnTo>
                    <a:pt x="135755" y="20813"/>
                  </a:lnTo>
                  <a:lnTo>
                    <a:pt x="134722" y="20892"/>
                  </a:lnTo>
                  <a:lnTo>
                    <a:pt x="131624" y="20733"/>
                  </a:lnTo>
                  <a:lnTo>
                    <a:pt x="129479" y="20654"/>
                  </a:lnTo>
                  <a:lnTo>
                    <a:pt x="124078" y="20654"/>
                  </a:lnTo>
                  <a:lnTo>
                    <a:pt x="123601" y="20574"/>
                  </a:lnTo>
                  <a:lnTo>
                    <a:pt x="123204" y="20495"/>
                  </a:lnTo>
                  <a:lnTo>
                    <a:pt x="122886" y="20336"/>
                  </a:lnTo>
                  <a:lnTo>
                    <a:pt x="122648" y="20098"/>
                  </a:lnTo>
                  <a:lnTo>
                    <a:pt x="122410" y="19780"/>
                  </a:lnTo>
                  <a:lnTo>
                    <a:pt x="122251" y="19303"/>
                  </a:lnTo>
                  <a:lnTo>
                    <a:pt x="122171" y="18827"/>
                  </a:lnTo>
                  <a:lnTo>
                    <a:pt x="122092" y="18112"/>
                  </a:lnTo>
                  <a:lnTo>
                    <a:pt x="122012" y="16364"/>
                  </a:lnTo>
                  <a:lnTo>
                    <a:pt x="122012" y="13981"/>
                  </a:lnTo>
                  <a:lnTo>
                    <a:pt x="121933" y="9533"/>
                  </a:lnTo>
                  <a:lnTo>
                    <a:pt x="122012" y="7944"/>
                  </a:lnTo>
                  <a:lnTo>
                    <a:pt x="122092" y="7229"/>
                  </a:lnTo>
                  <a:lnTo>
                    <a:pt x="122251" y="6753"/>
                  </a:lnTo>
                  <a:lnTo>
                    <a:pt x="122410" y="6276"/>
                  </a:lnTo>
                  <a:lnTo>
                    <a:pt x="122648" y="5958"/>
                  </a:lnTo>
                  <a:lnTo>
                    <a:pt x="122966" y="5720"/>
                  </a:lnTo>
                  <a:lnTo>
                    <a:pt x="123363" y="5561"/>
                  </a:lnTo>
                  <a:close/>
                  <a:moveTo>
                    <a:pt x="80865" y="1"/>
                  </a:moveTo>
                  <a:lnTo>
                    <a:pt x="77846" y="159"/>
                  </a:lnTo>
                  <a:lnTo>
                    <a:pt x="75066" y="318"/>
                  </a:lnTo>
                  <a:lnTo>
                    <a:pt x="72604" y="636"/>
                  </a:lnTo>
                  <a:lnTo>
                    <a:pt x="70380" y="1113"/>
                  </a:lnTo>
                  <a:lnTo>
                    <a:pt x="69347" y="1351"/>
                  </a:lnTo>
                  <a:lnTo>
                    <a:pt x="68394" y="1669"/>
                  </a:lnTo>
                  <a:lnTo>
                    <a:pt x="67520" y="1986"/>
                  </a:lnTo>
                  <a:lnTo>
                    <a:pt x="66726" y="2384"/>
                  </a:lnTo>
                  <a:lnTo>
                    <a:pt x="66011" y="2860"/>
                  </a:lnTo>
                  <a:lnTo>
                    <a:pt x="65375" y="3337"/>
                  </a:lnTo>
                  <a:lnTo>
                    <a:pt x="64819" y="3813"/>
                  </a:lnTo>
                  <a:lnTo>
                    <a:pt x="64343" y="4370"/>
                  </a:lnTo>
                  <a:lnTo>
                    <a:pt x="60609" y="9136"/>
                  </a:lnTo>
                  <a:lnTo>
                    <a:pt x="56717" y="13822"/>
                  </a:lnTo>
                  <a:lnTo>
                    <a:pt x="52507" y="18906"/>
                  </a:lnTo>
                  <a:lnTo>
                    <a:pt x="44960" y="19224"/>
                  </a:lnTo>
                  <a:lnTo>
                    <a:pt x="28120" y="20018"/>
                  </a:lnTo>
                  <a:lnTo>
                    <a:pt x="18985" y="20495"/>
                  </a:lnTo>
                  <a:lnTo>
                    <a:pt x="10883" y="20971"/>
                  </a:lnTo>
                  <a:lnTo>
                    <a:pt x="4846" y="21369"/>
                  </a:lnTo>
                  <a:lnTo>
                    <a:pt x="2939" y="21528"/>
                  </a:lnTo>
                  <a:lnTo>
                    <a:pt x="2065" y="21686"/>
                  </a:lnTo>
                  <a:lnTo>
                    <a:pt x="1668" y="21925"/>
                  </a:lnTo>
                  <a:lnTo>
                    <a:pt x="1271" y="22242"/>
                  </a:lnTo>
                  <a:lnTo>
                    <a:pt x="1033" y="22719"/>
                  </a:lnTo>
                  <a:lnTo>
                    <a:pt x="715" y="23275"/>
                  </a:lnTo>
                  <a:lnTo>
                    <a:pt x="556" y="23831"/>
                  </a:lnTo>
                  <a:lnTo>
                    <a:pt x="397" y="24546"/>
                  </a:lnTo>
                  <a:lnTo>
                    <a:pt x="159" y="25976"/>
                  </a:lnTo>
                  <a:lnTo>
                    <a:pt x="80" y="27406"/>
                  </a:lnTo>
                  <a:lnTo>
                    <a:pt x="0" y="28756"/>
                  </a:lnTo>
                  <a:lnTo>
                    <a:pt x="80" y="29789"/>
                  </a:lnTo>
                  <a:lnTo>
                    <a:pt x="159" y="30424"/>
                  </a:lnTo>
                  <a:lnTo>
                    <a:pt x="238" y="30583"/>
                  </a:lnTo>
                  <a:lnTo>
                    <a:pt x="318" y="30663"/>
                  </a:lnTo>
                  <a:lnTo>
                    <a:pt x="953" y="30663"/>
                  </a:lnTo>
                  <a:lnTo>
                    <a:pt x="1112" y="30742"/>
                  </a:lnTo>
                  <a:lnTo>
                    <a:pt x="1271" y="30901"/>
                  </a:lnTo>
                  <a:lnTo>
                    <a:pt x="1430" y="31139"/>
                  </a:lnTo>
                  <a:lnTo>
                    <a:pt x="1589" y="31457"/>
                  </a:lnTo>
                  <a:lnTo>
                    <a:pt x="1668" y="31934"/>
                  </a:lnTo>
                  <a:lnTo>
                    <a:pt x="1748" y="32490"/>
                  </a:lnTo>
                  <a:lnTo>
                    <a:pt x="1827" y="33284"/>
                  </a:lnTo>
                  <a:lnTo>
                    <a:pt x="1827" y="34317"/>
                  </a:lnTo>
                  <a:lnTo>
                    <a:pt x="1668" y="37017"/>
                  </a:lnTo>
                  <a:lnTo>
                    <a:pt x="1589" y="37732"/>
                  </a:lnTo>
                  <a:lnTo>
                    <a:pt x="1589" y="39400"/>
                  </a:lnTo>
                  <a:lnTo>
                    <a:pt x="1668" y="40274"/>
                  </a:lnTo>
                  <a:lnTo>
                    <a:pt x="1827" y="41069"/>
                  </a:lnTo>
                  <a:lnTo>
                    <a:pt x="1986" y="41466"/>
                  </a:lnTo>
                  <a:lnTo>
                    <a:pt x="2145" y="41704"/>
                  </a:lnTo>
                  <a:lnTo>
                    <a:pt x="2304" y="41863"/>
                  </a:lnTo>
                  <a:lnTo>
                    <a:pt x="2542" y="41942"/>
                  </a:lnTo>
                  <a:lnTo>
                    <a:pt x="4528" y="42101"/>
                  </a:lnTo>
                  <a:lnTo>
                    <a:pt x="6990" y="42260"/>
                  </a:lnTo>
                  <a:lnTo>
                    <a:pt x="10883" y="42260"/>
                  </a:lnTo>
                  <a:lnTo>
                    <a:pt x="11995" y="42181"/>
                  </a:lnTo>
                  <a:lnTo>
                    <a:pt x="12551" y="42101"/>
                  </a:lnTo>
                  <a:lnTo>
                    <a:pt x="13028" y="41863"/>
                  </a:lnTo>
                  <a:lnTo>
                    <a:pt x="13425" y="41625"/>
                  </a:lnTo>
                  <a:lnTo>
                    <a:pt x="13901" y="41307"/>
                  </a:lnTo>
                  <a:lnTo>
                    <a:pt x="14934" y="40433"/>
                  </a:lnTo>
                  <a:lnTo>
                    <a:pt x="16046" y="39559"/>
                  </a:lnTo>
                  <a:lnTo>
                    <a:pt x="16761" y="39083"/>
                  </a:lnTo>
                  <a:lnTo>
                    <a:pt x="17555" y="38686"/>
                  </a:lnTo>
                  <a:lnTo>
                    <a:pt x="18429" y="38288"/>
                  </a:lnTo>
                  <a:lnTo>
                    <a:pt x="19462" y="37971"/>
                  </a:lnTo>
                  <a:lnTo>
                    <a:pt x="20653" y="37653"/>
                  </a:lnTo>
                  <a:lnTo>
                    <a:pt x="21924" y="37494"/>
                  </a:lnTo>
                  <a:lnTo>
                    <a:pt x="23354" y="37415"/>
                  </a:lnTo>
                  <a:lnTo>
                    <a:pt x="25022" y="37415"/>
                  </a:lnTo>
                  <a:lnTo>
                    <a:pt x="26690" y="37573"/>
                  </a:lnTo>
                  <a:lnTo>
                    <a:pt x="28200" y="37812"/>
                  </a:lnTo>
                  <a:lnTo>
                    <a:pt x="29629" y="38129"/>
                  </a:lnTo>
                  <a:lnTo>
                    <a:pt x="30980" y="38527"/>
                  </a:lnTo>
                  <a:lnTo>
                    <a:pt x="32171" y="39003"/>
                  </a:lnTo>
                  <a:lnTo>
                    <a:pt x="33283" y="39480"/>
                  </a:lnTo>
                  <a:lnTo>
                    <a:pt x="34316" y="40036"/>
                  </a:lnTo>
                  <a:lnTo>
                    <a:pt x="35190" y="40592"/>
                  </a:lnTo>
                  <a:lnTo>
                    <a:pt x="36064" y="41227"/>
                  </a:lnTo>
                  <a:lnTo>
                    <a:pt x="36858" y="41863"/>
                  </a:lnTo>
                  <a:lnTo>
                    <a:pt x="37493" y="42498"/>
                  </a:lnTo>
                  <a:lnTo>
                    <a:pt x="38129" y="43134"/>
                  </a:lnTo>
                  <a:lnTo>
                    <a:pt x="39162" y="44325"/>
                  </a:lnTo>
                  <a:lnTo>
                    <a:pt x="40035" y="45438"/>
                  </a:lnTo>
                  <a:lnTo>
                    <a:pt x="40671" y="46391"/>
                  </a:lnTo>
                  <a:lnTo>
                    <a:pt x="40909" y="46788"/>
                  </a:lnTo>
                  <a:lnTo>
                    <a:pt x="41227" y="47106"/>
                  </a:lnTo>
                  <a:lnTo>
                    <a:pt x="41545" y="47423"/>
                  </a:lnTo>
                  <a:lnTo>
                    <a:pt x="41942" y="47662"/>
                  </a:lnTo>
                  <a:lnTo>
                    <a:pt x="42498" y="47900"/>
                  </a:lnTo>
                  <a:lnTo>
                    <a:pt x="43133" y="48059"/>
                  </a:lnTo>
                  <a:lnTo>
                    <a:pt x="44007" y="48138"/>
                  </a:lnTo>
                  <a:lnTo>
                    <a:pt x="45040" y="48297"/>
                  </a:lnTo>
                  <a:lnTo>
                    <a:pt x="47899" y="48377"/>
                  </a:lnTo>
                  <a:lnTo>
                    <a:pt x="51951" y="48297"/>
                  </a:lnTo>
                  <a:lnTo>
                    <a:pt x="57511" y="48218"/>
                  </a:lnTo>
                  <a:lnTo>
                    <a:pt x="65057" y="48059"/>
                  </a:lnTo>
                  <a:lnTo>
                    <a:pt x="74351" y="47979"/>
                  </a:lnTo>
                  <a:lnTo>
                    <a:pt x="84678" y="48059"/>
                  </a:lnTo>
                  <a:lnTo>
                    <a:pt x="94925" y="48138"/>
                  </a:lnTo>
                  <a:lnTo>
                    <a:pt x="112401" y="48297"/>
                  </a:lnTo>
                  <a:lnTo>
                    <a:pt x="119709" y="48456"/>
                  </a:lnTo>
                  <a:lnTo>
                    <a:pt x="120662" y="48615"/>
                  </a:lnTo>
                  <a:lnTo>
                    <a:pt x="123045" y="48615"/>
                  </a:lnTo>
                  <a:lnTo>
                    <a:pt x="123680" y="48535"/>
                  </a:lnTo>
                  <a:lnTo>
                    <a:pt x="124395" y="48456"/>
                  </a:lnTo>
                  <a:lnTo>
                    <a:pt x="125110" y="48297"/>
                  </a:lnTo>
                  <a:lnTo>
                    <a:pt x="125825" y="48059"/>
                  </a:lnTo>
                  <a:lnTo>
                    <a:pt x="126461" y="47662"/>
                  </a:lnTo>
                  <a:lnTo>
                    <a:pt x="127096" y="47265"/>
                  </a:lnTo>
                  <a:lnTo>
                    <a:pt x="127652" y="46788"/>
                  </a:lnTo>
                  <a:lnTo>
                    <a:pt x="128208" y="46232"/>
                  </a:lnTo>
                  <a:lnTo>
                    <a:pt x="129241" y="44881"/>
                  </a:lnTo>
                  <a:lnTo>
                    <a:pt x="130432" y="43611"/>
                  </a:lnTo>
                  <a:lnTo>
                    <a:pt x="131783" y="42498"/>
                  </a:lnTo>
                  <a:lnTo>
                    <a:pt x="132498" y="41942"/>
                  </a:lnTo>
                  <a:lnTo>
                    <a:pt x="133292" y="41466"/>
                  </a:lnTo>
                  <a:lnTo>
                    <a:pt x="134086" y="40989"/>
                  </a:lnTo>
                  <a:lnTo>
                    <a:pt x="134881" y="40513"/>
                  </a:lnTo>
                  <a:lnTo>
                    <a:pt x="135755" y="40195"/>
                  </a:lnTo>
                  <a:lnTo>
                    <a:pt x="136628" y="39798"/>
                  </a:lnTo>
                  <a:lnTo>
                    <a:pt x="137582" y="39559"/>
                  </a:lnTo>
                  <a:lnTo>
                    <a:pt x="138535" y="39321"/>
                  </a:lnTo>
                  <a:lnTo>
                    <a:pt x="139488" y="39162"/>
                  </a:lnTo>
                  <a:lnTo>
                    <a:pt x="140441" y="39083"/>
                  </a:lnTo>
                  <a:lnTo>
                    <a:pt x="144651" y="39083"/>
                  </a:lnTo>
                  <a:lnTo>
                    <a:pt x="145684" y="39242"/>
                  </a:lnTo>
                  <a:lnTo>
                    <a:pt x="146796" y="39321"/>
                  </a:lnTo>
                  <a:lnTo>
                    <a:pt x="147908" y="39559"/>
                  </a:lnTo>
                  <a:lnTo>
                    <a:pt x="149020" y="39877"/>
                  </a:lnTo>
                  <a:lnTo>
                    <a:pt x="150132" y="40195"/>
                  </a:lnTo>
                  <a:lnTo>
                    <a:pt x="151165" y="40592"/>
                  </a:lnTo>
                  <a:lnTo>
                    <a:pt x="152198" y="41148"/>
                  </a:lnTo>
                  <a:lnTo>
                    <a:pt x="153151" y="41784"/>
                  </a:lnTo>
                  <a:lnTo>
                    <a:pt x="154104" y="42498"/>
                  </a:lnTo>
                  <a:lnTo>
                    <a:pt x="155057" y="43372"/>
                  </a:lnTo>
                  <a:lnTo>
                    <a:pt x="155852" y="44325"/>
                  </a:lnTo>
                  <a:lnTo>
                    <a:pt x="156646" y="45438"/>
                  </a:lnTo>
                  <a:lnTo>
                    <a:pt x="156884" y="45676"/>
                  </a:lnTo>
                  <a:lnTo>
                    <a:pt x="157202" y="45914"/>
                  </a:lnTo>
                  <a:lnTo>
                    <a:pt x="157679" y="46232"/>
                  </a:lnTo>
                  <a:lnTo>
                    <a:pt x="158394" y="46550"/>
                  </a:lnTo>
                  <a:lnTo>
                    <a:pt x="159267" y="46788"/>
                  </a:lnTo>
                  <a:lnTo>
                    <a:pt x="160459" y="47026"/>
                  </a:lnTo>
                  <a:lnTo>
                    <a:pt x="161889" y="47185"/>
                  </a:lnTo>
                  <a:lnTo>
                    <a:pt x="171977" y="47265"/>
                  </a:lnTo>
                  <a:lnTo>
                    <a:pt x="181112" y="47265"/>
                  </a:lnTo>
                  <a:lnTo>
                    <a:pt x="181906" y="47185"/>
                  </a:lnTo>
                  <a:lnTo>
                    <a:pt x="181906" y="46311"/>
                  </a:lnTo>
                  <a:lnTo>
                    <a:pt x="181906" y="43928"/>
                  </a:lnTo>
                  <a:lnTo>
                    <a:pt x="182145" y="36859"/>
                  </a:lnTo>
                  <a:lnTo>
                    <a:pt x="182304" y="29392"/>
                  </a:lnTo>
                  <a:lnTo>
                    <a:pt x="182383" y="25182"/>
                  </a:lnTo>
                  <a:lnTo>
                    <a:pt x="182383" y="24546"/>
                  </a:lnTo>
                  <a:lnTo>
                    <a:pt x="182383" y="24228"/>
                  </a:lnTo>
                  <a:lnTo>
                    <a:pt x="182383" y="23831"/>
                  </a:lnTo>
                  <a:lnTo>
                    <a:pt x="182224" y="23513"/>
                  </a:lnTo>
                  <a:lnTo>
                    <a:pt x="181986" y="23196"/>
                  </a:lnTo>
                  <a:lnTo>
                    <a:pt x="181589" y="22798"/>
                  </a:lnTo>
                  <a:lnTo>
                    <a:pt x="181033" y="22481"/>
                  </a:lnTo>
                  <a:lnTo>
                    <a:pt x="180238" y="22163"/>
                  </a:lnTo>
                  <a:lnTo>
                    <a:pt x="179285" y="21925"/>
                  </a:lnTo>
                  <a:lnTo>
                    <a:pt x="178014" y="21686"/>
                  </a:lnTo>
                  <a:lnTo>
                    <a:pt x="176425" y="21448"/>
                  </a:lnTo>
                  <a:lnTo>
                    <a:pt x="174519" y="21289"/>
                  </a:lnTo>
                  <a:lnTo>
                    <a:pt x="172295" y="21130"/>
                  </a:lnTo>
                  <a:lnTo>
                    <a:pt x="169673" y="21051"/>
                  </a:lnTo>
                  <a:lnTo>
                    <a:pt x="156011" y="21051"/>
                  </a:lnTo>
                  <a:lnTo>
                    <a:pt x="152357" y="20971"/>
                  </a:lnTo>
                  <a:lnTo>
                    <a:pt x="150768" y="20892"/>
                  </a:lnTo>
                  <a:lnTo>
                    <a:pt x="149417" y="20733"/>
                  </a:lnTo>
                  <a:lnTo>
                    <a:pt x="148226" y="20495"/>
                  </a:lnTo>
                  <a:lnTo>
                    <a:pt x="147193" y="20257"/>
                  </a:lnTo>
                  <a:lnTo>
                    <a:pt x="146161" y="19859"/>
                  </a:lnTo>
                  <a:lnTo>
                    <a:pt x="145287" y="19383"/>
                  </a:lnTo>
                  <a:lnTo>
                    <a:pt x="144413" y="18747"/>
                  </a:lnTo>
                  <a:lnTo>
                    <a:pt x="143619" y="18032"/>
                  </a:lnTo>
                  <a:lnTo>
                    <a:pt x="142745" y="17238"/>
                  </a:lnTo>
                  <a:lnTo>
                    <a:pt x="141951" y="16205"/>
                  </a:lnTo>
                  <a:lnTo>
                    <a:pt x="141077" y="15093"/>
                  </a:lnTo>
                  <a:lnTo>
                    <a:pt x="140362" y="13902"/>
                  </a:lnTo>
                  <a:lnTo>
                    <a:pt x="138932" y="11439"/>
                  </a:lnTo>
                  <a:lnTo>
                    <a:pt x="138138" y="10089"/>
                  </a:lnTo>
                  <a:lnTo>
                    <a:pt x="137264" y="8818"/>
                  </a:lnTo>
                  <a:lnTo>
                    <a:pt x="136231" y="7547"/>
                  </a:lnTo>
                  <a:lnTo>
                    <a:pt x="135596" y="6911"/>
                  </a:lnTo>
                  <a:lnTo>
                    <a:pt x="134960" y="6355"/>
                  </a:lnTo>
                  <a:lnTo>
                    <a:pt x="134245" y="5720"/>
                  </a:lnTo>
                  <a:lnTo>
                    <a:pt x="133451" y="5164"/>
                  </a:lnTo>
                  <a:lnTo>
                    <a:pt x="132657" y="4608"/>
                  </a:lnTo>
                  <a:lnTo>
                    <a:pt x="131703" y="4131"/>
                  </a:lnTo>
                  <a:lnTo>
                    <a:pt x="130750" y="3575"/>
                  </a:lnTo>
                  <a:lnTo>
                    <a:pt x="129638" y="3099"/>
                  </a:lnTo>
                  <a:lnTo>
                    <a:pt x="128447" y="2701"/>
                  </a:lnTo>
                  <a:lnTo>
                    <a:pt x="127176" y="2304"/>
                  </a:lnTo>
                  <a:lnTo>
                    <a:pt x="125746" y="1907"/>
                  </a:lnTo>
                  <a:lnTo>
                    <a:pt x="124237" y="1589"/>
                  </a:lnTo>
                  <a:lnTo>
                    <a:pt x="122648" y="1272"/>
                  </a:lnTo>
                  <a:lnTo>
                    <a:pt x="120900" y="1033"/>
                  </a:lnTo>
                  <a:lnTo>
                    <a:pt x="119073" y="874"/>
                  </a:lnTo>
                  <a:lnTo>
                    <a:pt x="117008" y="716"/>
                  </a:lnTo>
                  <a:lnTo>
                    <a:pt x="114863" y="636"/>
                  </a:lnTo>
                  <a:lnTo>
                    <a:pt x="112639" y="557"/>
                  </a:lnTo>
                  <a:lnTo>
                    <a:pt x="103504" y="398"/>
                  </a:lnTo>
                  <a:lnTo>
                    <a:pt x="95163" y="159"/>
                  </a:lnTo>
                  <a:lnTo>
                    <a:pt x="87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781950" y="1223100"/>
              <a:ext cx="95350" cy="87400"/>
            </a:xfrm>
            <a:custGeom>
              <a:avLst/>
              <a:gdLst/>
              <a:ahLst/>
              <a:cxnLst/>
              <a:rect l="l" t="t" r="r" b="b"/>
              <a:pathLst>
                <a:path w="3814" h="3496" extrusionOk="0">
                  <a:moveTo>
                    <a:pt x="1351" y="1"/>
                  </a:moveTo>
                  <a:lnTo>
                    <a:pt x="1034" y="160"/>
                  </a:lnTo>
                  <a:lnTo>
                    <a:pt x="716" y="398"/>
                  </a:lnTo>
                  <a:lnTo>
                    <a:pt x="478" y="636"/>
                  </a:lnTo>
                  <a:lnTo>
                    <a:pt x="239" y="954"/>
                  </a:lnTo>
                  <a:lnTo>
                    <a:pt x="80" y="1272"/>
                  </a:lnTo>
                  <a:lnTo>
                    <a:pt x="1" y="1590"/>
                  </a:lnTo>
                  <a:lnTo>
                    <a:pt x="1" y="1987"/>
                  </a:lnTo>
                  <a:lnTo>
                    <a:pt x="1" y="2304"/>
                  </a:lnTo>
                  <a:lnTo>
                    <a:pt x="160" y="2622"/>
                  </a:lnTo>
                  <a:lnTo>
                    <a:pt x="398" y="2940"/>
                  </a:lnTo>
                  <a:lnTo>
                    <a:pt x="636" y="3178"/>
                  </a:lnTo>
                  <a:lnTo>
                    <a:pt x="1034" y="3337"/>
                  </a:lnTo>
                  <a:lnTo>
                    <a:pt x="1351" y="3417"/>
                  </a:lnTo>
                  <a:lnTo>
                    <a:pt x="1749" y="3496"/>
                  </a:lnTo>
                  <a:lnTo>
                    <a:pt x="2146" y="3417"/>
                  </a:lnTo>
                  <a:lnTo>
                    <a:pt x="2543" y="3337"/>
                  </a:lnTo>
                  <a:lnTo>
                    <a:pt x="2940" y="3178"/>
                  </a:lnTo>
                  <a:lnTo>
                    <a:pt x="3258" y="3019"/>
                  </a:lnTo>
                  <a:lnTo>
                    <a:pt x="3496" y="2781"/>
                  </a:lnTo>
                  <a:lnTo>
                    <a:pt x="3655" y="2463"/>
                  </a:lnTo>
                  <a:lnTo>
                    <a:pt x="3734" y="2225"/>
                  </a:lnTo>
                  <a:lnTo>
                    <a:pt x="3814" y="1907"/>
                  </a:lnTo>
                  <a:lnTo>
                    <a:pt x="3734" y="1590"/>
                  </a:lnTo>
                  <a:lnTo>
                    <a:pt x="3655" y="1272"/>
                  </a:lnTo>
                  <a:lnTo>
                    <a:pt x="3496" y="875"/>
                  </a:lnTo>
                  <a:lnTo>
                    <a:pt x="3337" y="636"/>
                  </a:lnTo>
                  <a:lnTo>
                    <a:pt x="3099" y="319"/>
                  </a:lnTo>
                  <a:lnTo>
                    <a:pt x="2781" y="160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817700" y="1231050"/>
              <a:ext cx="43725" cy="47700"/>
            </a:xfrm>
            <a:custGeom>
              <a:avLst/>
              <a:gdLst/>
              <a:ahLst/>
              <a:cxnLst/>
              <a:rect l="l" t="t" r="r" b="b"/>
              <a:pathLst>
                <a:path w="1749" h="1908" extrusionOk="0">
                  <a:moveTo>
                    <a:pt x="557" y="1"/>
                  </a:moveTo>
                  <a:lnTo>
                    <a:pt x="239" y="159"/>
                  </a:lnTo>
                  <a:lnTo>
                    <a:pt x="160" y="318"/>
                  </a:lnTo>
                  <a:lnTo>
                    <a:pt x="1" y="477"/>
                  </a:lnTo>
                  <a:lnTo>
                    <a:pt x="1" y="874"/>
                  </a:lnTo>
                  <a:lnTo>
                    <a:pt x="1" y="1272"/>
                  </a:lnTo>
                  <a:lnTo>
                    <a:pt x="239" y="1589"/>
                  </a:lnTo>
                  <a:lnTo>
                    <a:pt x="477" y="1828"/>
                  </a:lnTo>
                  <a:lnTo>
                    <a:pt x="795" y="1907"/>
                  </a:lnTo>
                  <a:lnTo>
                    <a:pt x="1113" y="1907"/>
                  </a:lnTo>
                  <a:lnTo>
                    <a:pt x="1431" y="1748"/>
                  </a:lnTo>
                  <a:lnTo>
                    <a:pt x="1669" y="1430"/>
                  </a:lnTo>
                  <a:lnTo>
                    <a:pt x="1748" y="1113"/>
                  </a:lnTo>
                  <a:lnTo>
                    <a:pt x="1748" y="716"/>
                  </a:lnTo>
                  <a:lnTo>
                    <a:pt x="1590" y="398"/>
                  </a:lnTo>
                  <a:lnTo>
                    <a:pt x="1272" y="15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E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6156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671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726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7824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838025" y="10285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891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9472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002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058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114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965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2232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278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334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390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445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5013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5549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610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666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721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777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8329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6" y="222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8865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94215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977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53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08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16457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218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273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329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38500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440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4962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549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605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661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16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722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825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81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937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92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048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10390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157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213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268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324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3799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435550" y="10841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4891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54475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600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655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7115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76717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820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876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9320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9876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50432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09882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152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208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263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3192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3748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304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6" y="222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4840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53967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595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6509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7065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5760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5815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871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9269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598252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545650" y="1524950"/>
              <a:ext cx="609675" cy="133100"/>
            </a:xfrm>
            <a:custGeom>
              <a:avLst/>
              <a:gdLst/>
              <a:ahLst/>
              <a:cxnLst/>
              <a:rect l="l" t="t" r="r" b="b"/>
              <a:pathLst>
                <a:path w="24387" h="5324" extrusionOk="0">
                  <a:moveTo>
                    <a:pt x="7467" y="1"/>
                  </a:moveTo>
                  <a:lnTo>
                    <a:pt x="4766" y="80"/>
                  </a:lnTo>
                  <a:lnTo>
                    <a:pt x="2780" y="160"/>
                  </a:lnTo>
                  <a:lnTo>
                    <a:pt x="1509" y="319"/>
                  </a:lnTo>
                  <a:lnTo>
                    <a:pt x="1033" y="478"/>
                  </a:lnTo>
                  <a:lnTo>
                    <a:pt x="636" y="636"/>
                  </a:lnTo>
                  <a:lnTo>
                    <a:pt x="397" y="875"/>
                  </a:lnTo>
                  <a:lnTo>
                    <a:pt x="159" y="1113"/>
                  </a:lnTo>
                  <a:lnTo>
                    <a:pt x="80" y="1351"/>
                  </a:lnTo>
                  <a:lnTo>
                    <a:pt x="0" y="1669"/>
                  </a:lnTo>
                  <a:lnTo>
                    <a:pt x="0" y="2463"/>
                  </a:lnTo>
                  <a:lnTo>
                    <a:pt x="0" y="3417"/>
                  </a:lnTo>
                  <a:lnTo>
                    <a:pt x="80" y="3814"/>
                  </a:lnTo>
                  <a:lnTo>
                    <a:pt x="239" y="4132"/>
                  </a:lnTo>
                  <a:lnTo>
                    <a:pt x="477" y="4449"/>
                  </a:lnTo>
                  <a:lnTo>
                    <a:pt x="795" y="4688"/>
                  </a:lnTo>
                  <a:lnTo>
                    <a:pt x="1192" y="4847"/>
                  </a:lnTo>
                  <a:lnTo>
                    <a:pt x="1748" y="5005"/>
                  </a:lnTo>
                  <a:lnTo>
                    <a:pt x="2383" y="5085"/>
                  </a:lnTo>
                  <a:lnTo>
                    <a:pt x="3257" y="5244"/>
                  </a:lnTo>
                  <a:lnTo>
                    <a:pt x="5402" y="5323"/>
                  </a:lnTo>
                  <a:lnTo>
                    <a:pt x="18667" y="5323"/>
                  </a:lnTo>
                  <a:lnTo>
                    <a:pt x="20812" y="5244"/>
                  </a:lnTo>
                  <a:lnTo>
                    <a:pt x="21686" y="5164"/>
                  </a:lnTo>
                  <a:lnTo>
                    <a:pt x="22321" y="5085"/>
                  </a:lnTo>
                  <a:lnTo>
                    <a:pt x="22957" y="4926"/>
                  </a:lnTo>
                  <a:lnTo>
                    <a:pt x="23354" y="4767"/>
                  </a:lnTo>
                  <a:lnTo>
                    <a:pt x="23751" y="4529"/>
                  </a:lnTo>
                  <a:lnTo>
                    <a:pt x="23990" y="4211"/>
                  </a:lnTo>
                  <a:lnTo>
                    <a:pt x="24148" y="3893"/>
                  </a:lnTo>
                  <a:lnTo>
                    <a:pt x="24307" y="3496"/>
                  </a:lnTo>
                  <a:lnTo>
                    <a:pt x="24387" y="3020"/>
                  </a:lnTo>
                  <a:lnTo>
                    <a:pt x="24387" y="2463"/>
                  </a:lnTo>
                  <a:lnTo>
                    <a:pt x="24387" y="1749"/>
                  </a:lnTo>
                  <a:lnTo>
                    <a:pt x="24387" y="1431"/>
                  </a:lnTo>
                  <a:lnTo>
                    <a:pt x="24307" y="1193"/>
                  </a:lnTo>
                  <a:lnTo>
                    <a:pt x="24148" y="954"/>
                  </a:lnTo>
                  <a:lnTo>
                    <a:pt x="23910" y="716"/>
                  </a:lnTo>
                  <a:lnTo>
                    <a:pt x="23513" y="557"/>
                  </a:lnTo>
                  <a:lnTo>
                    <a:pt x="23036" y="398"/>
                  </a:lnTo>
                  <a:lnTo>
                    <a:pt x="22321" y="319"/>
                  </a:lnTo>
                  <a:lnTo>
                    <a:pt x="21448" y="239"/>
                  </a:lnTo>
                  <a:lnTo>
                    <a:pt x="19065" y="80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5821675" y="1550775"/>
              <a:ext cx="303875" cy="79475"/>
            </a:xfrm>
            <a:custGeom>
              <a:avLst/>
              <a:gdLst/>
              <a:ahLst/>
              <a:cxnLst/>
              <a:rect l="l" t="t" r="r" b="b"/>
              <a:pathLst>
                <a:path w="12155" h="3179" extrusionOk="0">
                  <a:moveTo>
                    <a:pt x="3893" y="1"/>
                  </a:moveTo>
                  <a:lnTo>
                    <a:pt x="2145" y="80"/>
                  </a:lnTo>
                  <a:lnTo>
                    <a:pt x="1510" y="160"/>
                  </a:lnTo>
                  <a:lnTo>
                    <a:pt x="954" y="318"/>
                  </a:lnTo>
                  <a:lnTo>
                    <a:pt x="557" y="477"/>
                  </a:lnTo>
                  <a:lnTo>
                    <a:pt x="239" y="716"/>
                  </a:lnTo>
                  <a:lnTo>
                    <a:pt x="80" y="1033"/>
                  </a:lnTo>
                  <a:lnTo>
                    <a:pt x="1" y="1510"/>
                  </a:lnTo>
                  <a:lnTo>
                    <a:pt x="80" y="1987"/>
                  </a:lnTo>
                  <a:lnTo>
                    <a:pt x="239" y="2384"/>
                  </a:lnTo>
                  <a:lnTo>
                    <a:pt x="557" y="2622"/>
                  </a:lnTo>
                  <a:lnTo>
                    <a:pt x="1033" y="2860"/>
                  </a:lnTo>
                  <a:lnTo>
                    <a:pt x="1748" y="3019"/>
                  </a:lnTo>
                  <a:lnTo>
                    <a:pt x="2543" y="3099"/>
                  </a:lnTo>
                  <a:lnTo>
                    <a:pt x="5005" y="3178"/>
                  </a:lnTo>
                  <a:lnTo>
                    <a:pt x="7706" y="3099"/>
                  </a:lnTo>
                  <a:lnTo>
                    <a:pt x="8897" y="3019"/>
                  </a:lnTo>
                  <a:lnTo>
                    <a:pt x="10009" y="2860"/>
                  </a:lnTo>
                  <a:lnTo>
                    <a:pt x="10883" y="2701"/>
                  </a:lnTo>
                  <a:lnTo>
                    <a:pt x="11519" y="2384"/>
                  </a:lnTo>
                  <a:lnTo>
                    <a:pt x="11757" y="2225"/>
                  </a:lnTo>
                  <a:lnTo>
                    <a:pt x="11995" y="1987"/>
                  </a:lnTo>
                  <a:lnTo>
                    <a:pt x="12075" y="1748"/>
                  </a:lnTo>
                  <a:lnTo>
                    <a:pt x="12154" y="1510"/>
                  </a:lnTo>
                  <a:lnTo>
                    <a:pt x="12075" y="1272"/>
                  </a:lnTo>
                  <a:lnTo>
                    <a:pt x="11995" y="1113"/>
                  </a:lnTo>
                  <a:lnTo>
                    <a:pt x="11757" y="954"/>
                  </a:lnTo>
                  <a:lnTo>
                    <a:pt x="11519" y="795"/>
                  </a:lnTo>
                  <a:lnTo>
                    <a:pt x="10804" y="557"/>
                  </a:lnTo>
                  <a:lnTo>
                    <a:pt x="9851" y="318"/>
                  </a:lnTo>
                  <a:lnTo>
                    <a:pt x="8659" y="160"/>
                  </a:lnTo>
                  <a:lnTo>
                    <a:pt x="7229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474600" y="1441550"/>
              <a:ext cx="359475" cy="135075"/>
            </a:xfrm>
            <a:custGeom>
              <a:avLst/>
              <a:gdLst/>
              <a:ahLst/>
              <a:cxnLst/>
              <a:rect l="l" t="t" r="r" b="b"/>
              <a:pathLst>
                <a:path w="14379" h="5403" extrusionOk="0">
                  <a:moveTo>
                    <a:pt x="6514" y="1"/>
                  </a:moveTo>
                  <a:lnTo>
                    <a:pt x="4369" y="80"/>
                  </a:lnTo>
                  <a:lnTo>
                    <a:pt x="2781" y="80"/>
                  </a:lnTo>
                  <a:lnTo>
                    <a:pt x="1669" y="160"/>
                  </a:lnTo>
                  <a:lnTo>
                    <a:pt x="874" y="398"/>
                  </a:lnTo>
                  <a:lnTo>
                    <a:pt x="636" y="477"/>
                  </a:lnTo>
                  <a:lnTo>
                    <a:pt x="398" y="716"/>
                  </a:lnTo>
                  <a:lnTo>
                    <a:pt x="239" y="875"/>
                  </a:lnTo>
                  <a:lnTo>
                    <a:pt x="159" y="1113"/>
                  </a:lnTo>
                  <a:lnTo>
                    <a:pt x="0" y="1748"/>
                  </a:lnTo>
                  <a:lnTo>
                    <a:pt x="0" y="2543"/>
                  </a:lnTo>
                  <a:lnTo>
                    <a:pt x="0" y="3496"/>
                  </a:lnTo>
                  <a:lnTo>
                    <a:pt x="80" y="3893"/>
                  </a:lnTo>
                  <a:lnTo>
                    <a:pt x="159" y="4211"/>
                  </a:lnTo>
                  <a:lnTo>
                    <a:pt x="318" y="4449"/>
                  </a:lnTo>
                  <a:lnTo>
                    <a:pt x="477" y="4687"/>
                  </a:lnTo>
                  <a:lnTo>
                    <a:pt x="715" y="4926"/>
                  </a:lnTo>
                  <a:lnTo>
                    <a:pt x="1033" y="5085"/>
                  </a:lnTo>
                  <a:lnTo>
                    <a:pt x="1430" y="5164"/>
                  </a:lnTo>
                  <a:lnTo>
                    <a:pt x="1907" y="5243"/>
                  </a:lnTo>
                  <a:lnTo>
                    <a:pt x="3178" y="5402"/>
                  </a:lnTo>
                  <a:lnTo>
                    <a:pt x="10962" y="5402"/>
                  </a:lnTo>
                  <a:lnTo>
                    <a:pt x="12233" y="5323"/>
                  </a:lnTo>
                  <a:lnTo>
                    <a:pt x="12789" y="5243"/>
                  </a:lnTo>
                  <a:lnTo>
                    <a:pt x="13187" y="5085"/>
                  </a:lnTo>
                  <a:lnTo>
                    <a:pt x="13504" y="5005"/>
                  </a:lnTo>
                  <a:lnTo>
                    <a:pt x="13743" y="4767"/>
                  </a:lnTo>
                  <a:lnTo>
                    <a:pt x="13981" y="4529"/>
                  </a:lnTo>
                  <a:lnTo>
                    <a:pt x="14140" y="4290"/>
                  </a:lnTo>
                  <a:lnTo>
                    <a:pt x="14219" y="3893"/>
                  </a:lnTo>
                  <a:lnTo>
                    <a:pt x="14299" y="3496"/>
                  </a:lnTo>
                  <a:lnTo>
                    <a:pt x="14378" y="2543"/>
                  </a:lnTo>
                  <a:lnTo>
                    <a:pt x="14378" y="1828"/>
                  </a:lnTo>
                  <a:lnTo>
                    <a:pt x="14299" y="1192"/>
                  </a:lnTo>
                  <a:lnTo>
                    <a:pt x="14219" y="1033"/>
                  </a:lnTo>
                  <a:lnTo>
                    <a:pt x="14060" y="795"/>
                  </a:lnTo>
                  <a:lnTo>
                    <a:pt x="13822" y="636"/>
                  </a:lnTo>
                  <a:lnTo>
                    <a:pt x="13584" y="477"/>
                  </a:lnTo>
                  <a:lnTo>
                    <a:pt x="13187" y="318"/>
                  </a:lnTo>
                  <a:lnTo>
                    <a:pt x="12631" y="239"/>
                  </a:lnTo>
                  <a:lnTo>
                    <a:pt x="11280" y="160"/>
                  </a:lnTo>
                  <a:lnTo>
                    <a:pt x="9215" y="80"/>
                  </a:lnTo>
                  <a:lnTo>
                    <a:pt x="65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629500" y="1469350"/>
              <a:ext cx="178750" cy="77475"/>
            </a:xfrm>
            <a:custGeom>
              <a:avLst/>
              <a:gdLst/>
              <a:ahLst/>
              <a:cxnLst/>
              <a:rect l="l" t="t" r="r" b="b"/>
              <a:pathLst>
                <a:path w="7150" h="3099" extrusionOk="0">
                  <a:moveTo>
                    <a:pt x="2304" y="1"/>
                  </a:moveTo>
                  <a:lnTo>
                    <a:pt x="1271" y="80"/>
                  </a:lnTo>
                  <a:lnTo>
                    <a:pt x="874" y="160"/>
                  </a:lnTo>
                  <a:lnTo>
                    <a:pt x="556" y="239"/>
                  </a:lnTo>
                  <a:lnTo>
                    <a:pt x="318" y="477"/>
                  </a:lnTo>
                  <a:lnTo>
                    <a:pt x="159" y="716"/>
                  </a:lnTo>
                  <a:lnTo>
                    <a:pt x="80" y="1033"/>
                  </a:lnTo>
                  <a:lnTo>
                    <a:pt x="0" y="1431"/>
                  </a:lnTo>
                  <a:lnTo>
                    <a:pt x="0" y="1907"/>
                  </a:lnTo>
                  <a:lnTo>
                    <a:pt x="159" y="2304"/>
                  </a:lnTo>
                  <a:lnTo>
                    <a:pt x="318" y="2622"/>
                  </a:lnTo>
                  <a:lnTo>
                    <a:pt x="636" y="2860"/>
                  </a:lnTo>
                  <a:lnTo>
                    <a:pt x="1033" y="2940"/>
                  </a:lnTo>
                  <a:lnTo>
                    <a:pt x="1510" y="3099"/>
                  </a:lnTo>
                  <a:lnTo>
                    <a:pt x="4528" y="3099"/>
                  </a:lnTo>
                  <a:lnTo>
                    <a:pt x="5243" y="3019"/>
                  </a:lnTo>
                  <a:lnTo>
                    <a:pt x="5879" y="2860"/>
                  </a:lnTo>
                  <a:lnTo>
                    <a:pt x="6355" y="2622"/>
                  </a:lnTo>
                  <a:lnTo>
                    <a:pt x="6752" y="2304"/>
                  </a:lnTo>
                  <a:lnTo>
                    <a:pt x="7070" y="1907"/>
                  </a:lnTo>
                  <a:lnTo>
                    <a:pt x="7070" y="1669"/>
                  </a:lnTo>
                  <a:lnTo>
                    <a:pt x="7150" y="1431"/>
                  </a:lnTo>
                  <a:lnTo>
                    <a:pt x="7070" y="1033"/>
                  </a:lnTo>
                  <a:lnTo>
                    <a:pt x="6752" y="716"/>
                  </a:lnTo>
                  <a:lnTo>
                    <a:pt x="6355" y="477"/>
                  </a:lnTo>
                  <a:lnTo>
                    <a:pt x="5799" y="239"/>
                  </a:lnTo>
                  <a:lnTo>
                    <a:pt x="5084" y="80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857650" y="283800"/>
              <a:ext cx="59600" cy="75475"/>
            </a:xfrm>
            <a:custGeom>
              <a:avLst/>
              <a:gdLst/>
              <a:ahLst/>
              <a:cxnLst/>
              <a:rect l="l" t="t" r="r" b="b"/>
              <a:pathLst>
                <a:path w="2384" h="3019" extrusionOk="0">
                  <a:moveTo>
                    <a:pt x="0" y="0"/>
                  </a:moveTo>
                  <a:lnTo>
                    <a:pt x="0" y="556"/>
                  </a:lnTo>
                  <a:lnTo>
                    <a:pt x="874" y="556"/>
                  </a:lnTo>
                  <a:lnTo>
                    <a:pt x="874" y="3019"/>
                  </a:lnTo>
                  <a:lnTo>
                    <a:pt x="1510" y="3019"/>
                  </a:lnTo>
                  <a:lnTo>
                    <a:pt x="1510" y="556"/>
                  </a:lnTo>
                  <a:lnTo>
                    <a:pt x="2383" y="55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919200" y="283800"/>
              <a:ext cx="69550" cy="75475"/>
            </a:xfrm>
            <a:custGeom>
              <a:avLst/>
              <a:gdLst/>
              <a:ahLst/>
              <a:cxnLst/>
              <a:rect l="l" t="t" r="r" b="b"/>
              <a:pathLst>
                <a:path w="2782" h="3019" extrusionOk="0">
                  <a:moveTo>
                    <a:pt x="1351" y="715"/>
                  </a:moveTo>
                  <a:lnTo>
                    <a:pt x="1749" y="1827"/>
                  </a:lnTo>
                  <a:lnTo>
                    <a:pt x="954" y="1827"/>
                  </a:lnTo>
                  <a:lnTo>
                    <a:pt x="1351" y="715"/>
                  </a:lnTo>
                  <a:close/>
                  <a:moveTo>
                    <a:pt x="1034" y="0"/>
                  </a:moveTo>
                  <a:lnTo>
                    <a:pt x="1" y="3019"/>
                  </a:lnTo>
                  <a:lnTo>
                    <a:pt x="636" y="3019"/>
                  </a:lnTo>
                  <a:lnTo>
                    <a:pt x="795" y="2383"/>
                  </a:lnTo>
                  <a:lnTo>
                    <a:pt x="1907" y="2383"/>
                  </a:lnTo>
                  <a:lnTo>
                    <a:pt x="2146" y="3019"/>
                  </a:lnTo>
                  <a:lnTo>
                    <a:pt x="2781" y="3019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996650" y="283800"/>
              <a:ext cx="65575" cy="75475"/>
            </a:xfrm>
            <a:custGeom>
              <a:avLst/>
              <a:gdLst/>
              <a:ahLst/>
              <a:cxnLst/>
              <a:rect l="l" t="t" r="r" b="b"/>
              <a:pathLst>
                <a:path w="2623" h="3019" extrusionOk="0">
                  <a:moveTo>
                    <a:pt x="80" y="0"/>
                  </a:moveTo>
                  <a:lnTo>
                    <a:pt x="954" y="1509"/>
                  </a:lnTo>
                  <a:lnTo>
                    <a:pt x="1" y="3019"/>
                  </a:lnTo>
                  <a:lnTo>
                    <a:pt x="716" y="3019"/>
                  </a:lnTo>
                  <a:lnTo>
                    <a:pt x="1351" y="1986"/>
                  </a:lnTo>
                  <a:lnTo>
                    <a:pt x="1907" y="3019"/>
                  </a:lnTo>
                  <a:lnTo>
                    <a:pt x="2622" y="3019"/>
                  </a:lnTo>
                  <a:lnTo>
                    <a:pt x="1669" y="1430"/>
                  </a:lnTo>
                  <a:lnTo>
                    <a:pt x="2543" y="0"/>
                  </a:lnTo>
                  <a:lnTo>
                    <a:pt x="1828" y="0"/>
                  </a:lnTo>
                  <a:lnTo>
                    <a:pt x="1351" y="953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076100" y="283800"/>
              <a:ext cx="13925" cy="75475"/>
            </a:xfrm>
            <a:custGeom>
              <a:avLst/>
              <a:gdLst/>
              <a:ahLst/>
              <a:cxnLst/>
              <a:rect l="l" t="t" r="r" b="b"/>
              <a:pathLst>
                <a:path w="557" h="3019" extrusionOk="0">
                  <a:moveTo>
                    <a:pt x="0" y="0"/>
                  </a:moveTo>
                  <a:lnTo>
                    <a:pt x="0" y="3019"/>
                  </a:lnTo>
                  <a:lnTo>
                    <a:pt x="556" y="30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100" y="4732075"/>
            <a:ext cx="91440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A6F91C-AF6A-908B-638F-1320A7A8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Funzionalità</a:t>
            </a:r>
            <a:r>
              <a:rPr lang="en-US" dirty="0"/>
              <a:t> per </a:t>
            </a:r>
            <a:r>
              <a:rPr lang="en-US" dirty="0" err="1"/>
              <a:t>ordine</a:t>
            </a:r>
            <a:r>
              <a:rPr lang="en-US" dirty="0"/>
              <a:t> </a:t>
            </a:r>
            <a:r>
              <a:rPr lang="en-US" dirty="0" err="1"/>
              <a:t>corsa</a:t>
            </a:r>
            <a:r>
              <a:rPr lang="en-US" dirty="0"/>
              <a:t> e </a:t>
            </a:r>
            <a:r>
              <a:rPr lang="en-US" dirty="0" err="1"/>
              <a:t>mappa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4C171-DFDC-C0DD-DC18-47A390A9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59" y="2054518"/>
            <a:ext cx="4201728" cy="30889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DC370-ACBC-15D1-2B7D-B37A5536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1140631"/>
            <a:ext cx="6631321" cy="28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Indice</a:t>
            </a:r>
            <a:endParaRPr dirty="0"/>
          </a:p>
        </p:txBody>
      </p:sp>
      <p:grpSp>
        <p:nvGrpSpPr>
          <p:cNvPr id="579" name="Google Shape;579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580" name="Google Shape;58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583" name="Google Shape;583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586" name="Google Shape;586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588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589" name="Google Shape;589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" name="Google Shape;591;p20"/>
          <p:cNvGrpSpPr/>
          <p:nvPr/>
        </p:nvGrpSpPr>
        <p:grpSpPr>
          <a:xfrm>
            <a:off x="361163" y="3525925"/>
            <a:ext cx="1691024" cy="1219874"/>
            <a:chOff x="361163" y="3525925"/>
            <a:chExt cx="1691024" cy="1219874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361163" y="4210299"/>
              <a:ext cx="169102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CH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Spiegazione della task e degli obbiettivi della task​</a:t>
              </a: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654700" y="3861313"/>
              <a:ext cx="11040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Informare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0"/>
          <p:cNvGrpSpPr/>
          <p:nvPr/>
        </p:nvGrpSpPr>
        <p:grpSpPr>
          <a:xfrm>
            <a:off x="7238025" y="3525925"/>
            <a:ext cx="1465500" cy="1206138"/>
            <a:chOff x="7238025" y="3525925"/>
            <a:chExt cx="1465500" cy="1206138"/>
          </a:xfrm>
        </p:grpSpPr>
        <p:sp>
          <p:nvSpPr>
            <p:cNvPr id="596" name="Google Shape;596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Piccolo video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dimostrativo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0"/>
            <p:cNvSpPr txBox="1"/>
            <p:nvPr/>
          </p:nvSpPr>
          <p:spPr>
            <a:xfrm>
              <a:off x="7392075" y="3861313"/>
              <a:ext cx="115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 app</a:t>
              </a:r>
              <a:endParaRPr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9" name="Google Shape;599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600" name="Google Shape;60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" name="Google Shape;602;p20"/>
          <p:cNvGrpSpPr/>
          <p:nvPr/>
        </p:nvGrpSpPr>
        <p:grpSpPr>
          <a:xfrm>
            <a:off x="2164950" y="1033965"/>
            <a:ext cx="1465500" cy="1198885"/>
            <a:chOff x="2164950" y="1033965"/>
            <a:chExt cx="1465500" cy="1198885"/>
          </a:xfrm>
        </p:grpSpPr>
        <p:grpSp>
          <p:nvGrpSpPr>
            <p:cNvPr id="603" name="Google Shape;603;p20"/>
            <p:cNvGrpSpPr/>
            <p:nvPr/>
          </p:nvGrpSpPr>
          <p:grpSpPr>
            <a:xfrm>
              <a:off x="2164950" y="1033965"/>
              <a:ext cx="1465500" cy="759373"/>
              <a:chOff x="2164950" y="2113702"/>
              <a:chExt cx="1465500" cy="759373"/>
            </a:xfrm>
          </p:grpSpPr>
          <p:sp>
            <p:nvSpPr>
              <p:cNvPr id="604" name="Google Shape;604;p20"/>
              <p:cNvSpPr txBox="1"/>
              <p:nvPr/>
            </p:nvSpPr>
            <p:spPr>
              <a:xfrm>
                <a:off x="2164950" y="2353775"/>
                <a:ext cx="14655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Diagramma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 GANTT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0"/>
              <p:cNvSpPr txBox="1"/>
              <p:nvPr/>
            </p:nvSpPr>
            <p:spPr>
              <a:xfrm>
                <a:off x="2345675" y="2113702"/>
                <a:ext cx="11040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accent1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GANTT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06" name="Google Shape;606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532293" y="996338"/>
            <a:ext cx="1546214" cy="1236512"/>
            <a:chOff x="5532293" y="996338"/>
            <a:chExt cx="1546214" cy="1236512"/>
          </a:xfrm>
        </p:grpSpPr>
        <p:grpSp>
          <p:nvGrpSpPr>
            <p:cNvPr id="608" name="Google Shape;608;p20"/>
            <p:cNvGrpSpPr/>
            <p:nvPr/>
          </p:nvGrpSpPr>
          <p:grpSpPr>
            <a:xfrm>
              <a:off x="5532293" y="996338"/>
              <a:ext cx="1546214" cy="803634"/>
              <a:chOff x="5532293" y="3740800"/>
              <a:chExt cx="1546214" cy="803634"/>
            </a:xfrm>
          </p:grpSpPr>
          <p:sp>
            <p:nvSpPr>
              <p:cNvPr id="609" name="Google Shape;609;p20"/>
              <p:cNvSpPr txBox="1"/>
              <p:nvPr/>
            </p:nvSpPr>
            <p:spPr>
              <a:xfrm>
                <a:off x="5532293" y="4025134"/>
                <a:ext cx="1546214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Preventivo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dettagliato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allestito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20"/>
              <p:cNvSpPr txBox="1"/>
              <p:nvPr/>
            </p:nvSpPr>
            <p:spPr>
              <a:xfrm>
                <a:off x="5701050" y="374080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chemeClr val="accent5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Preventivo</a:t>
                </a:r>
                <a:endParaRPr sz="1800" b="1" dirty="0">
                  <a:solidFill>
                    <a:schemeClr val="accent5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11" name="Google Shape;611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621" name="Google Shape;621;p20"/>
            <p:cNvCxnSpPr>
              <a:stCxn id="612" idx="6"/>
              <a:endCxn id="613" idx="4"/>
            </p:cNvCxnSpPr>
            <p:nvPr/>
          </p:nvCxnSpPr>
          <p:spPr>
            <a:xfrm rot="10800000" flipH="1">
              <a:off x="1460975" y="2718250"/>
              <a:ext cx="14367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2" name="Google Shape;622;p20"/>
            <p:cNvCxnSpPr>
              <a:stCxn id="614" idx="6"/>
              <a:endCxn id="615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3" name="Google Shape;623;p20"/>
            <p:cNvCxnSpPr>
              <a:stCxn id="616" idx="6"/>
              <a:endCxn id="617" idx="4"/>
            </p:cNvCxnSpPr>
            <p:nvPr/>
          </p:nvCxnSpPr>
          <p:spPr>
            <a:xfrm rot="10800000" flipH="1">
              <a:off x="4829650" y="2718250"/>
              <a:ext cx="14502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4" name="Google Shape;624;p20"/>
            <p:cNvCxnSpPr>
              <a:stCxn id="618" idx="6"/>
              <a:endCxn id="619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5" name="Google Shape;625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626" name="Google Shape;626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629" name="Google Shape;629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632" name="Google Shape;632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635" name="Google Shape;635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3745071" y="3525925"/>
            <a:ext cx="1705158" cy="1219874"/>
            <a:chOff x="3745071" y="3525925"/>
            <a:chExt cx="1705158" cy="1219874"/>
          </a:xfrm>
        </p:grpSpPr>
        <p:sp>
          <p:nvSpPr>
            <p:cNvPr id="638" name="Google Shape;638;p20"/>
            <p:cNvSpPr txBox="1"/>
            <p:nvPr/>
          </p:nvSpPr>
          <p:spPr>
            <a:xfrm>
              <a:off x="3745071" y="4226499"/>
              <a:ext cx="1705158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progetto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per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ogni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punto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diagramma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di GANTT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0"/>
            <p:cNvSpPr txBox="1"/>
            <p:nvPr/>
          </p:nvSpPr>
          <p:spPr>
            <a:xfrm>
              <a:off x="3984131" y="3876463"/>
              <a:ext cx="1227038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Foto</a:t>
              </a: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GANTT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61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7C43D5-5366-03C8-AE41-36F25930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Preventivo</a:t>
            </a:r>
            <a:r>
              <a:rPr lang="en-US" dirty="0"/>
              <a:t> (di </a:t>
            </a:r>
            <a:r>
              <a:rPr lang="en-US" dirty="0" err="1"/>
              <a:t>massima</a:t>
            </a:r>
            <a:r>
              <a:rPr lang="en-US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484FE9-6E2B-DC24-E442-93B827A1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9" y="944952"/>
            <a:ext cx="6645303" cy="3930265"/>
          </a:xfrm>
          <a:prstGeom prst="rect">
            <a:avLst/>
          </a:prstGeom>
        </p:spPr>
      </p:pic>
      <p:pic>
        <p:nvPicPr>
          <p:cNvPr id="6" name="Google Shape;429;p19" title="Gráfico">
            <a:hlinkClick r:id="rId3"/>
            <a:extLst>
              <a:ext uri="{FF2B5EF4-FFF2-40B4-BE49-F238E27FC236}">
                <a16:creationId xmlns:a16="http://schemas.microsoft.com/office/drawing/2014/main" id="{BD361987-950A-B607-91AF-D5AE43B45B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659" r="19665"/>
          <a:stretch/>
        </p:blipFill>
        <p:spPr>
          <a:xfrm>
            <a:off x="7347005" y="3172570"/>
            <a:ext cx="1712799" cy="1602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14;p19">
            <a:extLst>
              <a:ext uri="{FF2B5EF4-FFF2-40B4-BE49-F238E27FC236}">
                <a16:creationId xmlns:a16="http://schemas.microsoft.com/office/drawing/2014/main" id="{74B9F5C2-0701-748E-9DEE-9DAD42C1CFAA}"/>
              </a:ext>
            </a:extLst>
          </p:cNvPr>
          <p:cNvGrpSpPr/>
          <p:nvPr/>
        </p:nvGrpSpPr>
        <p:grpSpPr>
          <a:xfrm>
            <a:off x="7349449" y="4261899"/>
            <a:ext cx="1710358" cy="853274"/>
            <a:chOff x="2785875" y="2500279"/>
            <a:chExt cx="3724547" cy="1613578"/>
          </a:xfrm>
        </p:grpSpPr>
        <p:sp>
          <p:nvSpPr>
            <p:cNvPr id="8" name="Google Shape;515;p19">
              <a:extLst>
                <a:ext uri="{FF2B5EF4-FFF2-40B4-BE49-F238E27FC236}">
                  <a16:creationId xmlns:a16="http://schemas.microsoft.com/office/drawing/2014/main" id="{9BE16524-919F-42B3-FF60-478A7C2EA2E3}"/>
                </a:ext>
              </a:extLst>
            </p:cNvPr>
            <p:cNvSpPr/>
            <p:nvPr/>
          </p:nvSpPr>
          <p:spPr>
            <a:xfrm>
              <a:off x="2785875" y="4008525"/>
              <a:ext cx="3724037" cy="105332"/>
            </a:xfrm>
            <a:custGeom>
              <a:avLst/>
              <a:gdLst/>
              <a:ahLst/>
              <a:cxnLst/>
              <a:rect l="l" t="t" r="r" b="b"/>
              <a:pathLst>
                <a:path w="285750" h="5730" extrusionOk="0">
                  <a:moveTo>
                    <a:pt x="2598" y="1"/>
                  </a:moveTo>
                  <a:lnTo>
                    <a:pt x="2313" y="36"/>
                  </a:lnTo>
                  <a:lnTo>
                    <a:pt x="2028" y="108"/>
                  </a:lnTo>
                  <a:lnTo>
                    <a:pt x="1779" y="214"/>
                  </a:lnTo>
                  <a:lnTo>
                    <a:pt x="1530" y="321"/>
                  </a:lnTo>
                  <a:lnTo>
                    <a:pt x="1281" y="463"/>
                  </a:lnTo>
                  <a:lnTo>
                    <a:pt x="1068" y="641"/>
                  </a:lnTo>
                  <a:lnTo>
                    <a:pt x="854" y="819"/>
                  </a:lnTo>
                  <a:lnTo>
                    <a:pt x="676" y="1033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49" y="1744"/>
                  </a:lnTo>
                  <a:lnTo>
                    <a:pt x="142" y="1994"/>
                  </a:lnTo>
                  <a:lnTo>
                    <a:pt x="71" y="2278"/>
                  </a:lnTo>
                  <a:lnTo>
                    <a:pt x="36" y="2563"/>
                  </a:lnTo>
                  <a:lnTo>
                    <a:pt x="0" y="2883"/>
                  </a:lnTo>
                  <a:lnTo>
                    <a:pt x="36" y="3168"/>
                  </a:lnTo>
                  <a:lnTo>
                    <a:pt x="71" y="3453"/>
                  </a:lnTo>
                  <a:lnTo>
                    <a:pt x="142" y="3737"/>
                  </a:lnTo>
                  <a:lnTo>
                    <a:pt x="249" y="3986"/>
                  </a:lnTo>
                  <a:lnTo>
                    <a:pt x="356" y="4235"/>
                  </a:lnTo>
                  <a:lnTo>
                    <a:pt x="498" y="4485"/>
                  </a:lnTo>
                  <a:lnTo>
                    <a:pt x="676" y="4698"/>
                  </a:lnTo>
                  <a:lnTo>
                    <a:pt x="854" y="4912"/>
                  </a:lnTo>
                  <a:lnTo>
                    <a:pt x="1068" y="5089"/>
                  </a:lnTo>
                  <a:lnTo>
                    <a:pt x="1281" y="5267"/>
                  </a:lnTo>
                  <a:lnTo>
                    <a:pt x="1530" y="5410"/>
                  </a:lnTo>
                  <a:lnTo>
                    <a:pt x="1779" y="5516"/>
                  </a:lnTo>
                  <a:lnTo>
                    <a:pt x="2028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3152" y="5730"/>
                  </a:lnTo>
                  <a:lnTo>
                    <a:pt x="283437" y="5694"/>
                  </a:lnTo>
                  <a:lnTo>
                    <a:pt x="283722" y="5623"/>
                  </a:lnTo>
                  <a:lnTo>
                    <a:pt x="283971" y="5516"/>
                  </a:lnTo>
                  <a:lnTo>
                    <a:pt x="284220" y="5410"/>
                  </a:lnTo>
                  <a:lnTo>
                    <a:pt x="284469" y="5267"/>
                  </a:lnTo>
                  <a:lnTo>
                    <a:pt x="284682" y="5089"/>
                  </a:lnTo>
                  <a:lnTo>
                    <a:pt x="284896" y="4912"/>
                  </a:lnTo>
                  <a:lnTo>
                    <a:pt x="285074" y="4698"/>
                  </a:lnTo>
                  <a:lnTo>
                    <a:pt x="285252" y="4485"/>
                  </a:lnTo>
                  <a:lnTo>
                    <a:pt x="285394" y="4235"/>
                  </a:lnTo>
                  <a:lnTo>
                    <a:pt x="285501" y="3986"/>
                  </a:lnTo>
                  <a:lnTo>
                    <a:pt x="285608" y="3737"/>
                  </a:lnTo>
                  <a:lnTo>
                    <a:pt x="285679" y="3453"/>
                  </a:lnTo>
                  <a:lnTo>
                    <a:pt x="285714" y="3168"/>
                  </a:lnTo>
                  <a:lnTo>
                    <a:pt x="285750" y="2883"/>
                  </a:lnTo>
                  <a:lnTo>
                    <a:pt x="285714" y="2563"/>
                  </a:lnTo>
                  <a:lnTo>
                    <a:pt x="285679" y="2278"/>
                  </a:lnTo>
                  <a:lnTo>
                    <a:pt x="285608" y="1994"/>
                  </a:lnTo>
                  <a:lnTo>
                    <a:pt x="285501" y="1744"/>
                  </a:lnTo>
                  <a:lnTo>
                    <a:pt x="285394" y="1495"/>
                  </a:lnTo>
                  <a:lnTo>
                    <a:pt x="285252" y="1246"/>
                  </a:lnTo>
                  <a:lnTo>
                    <a:pt x="285074" y="1033"/>
                  </a:lnTo>
                  <a:lnTo>
                    <a:pt x="284896" y="819"/>
                  </a:lnTo>
                  <a:lnTo>
                    <a:pt x="284682" y="641"/>
                  </a:lnTo>
                  <a:lnTo>
                    <a:pt x="284469" y="463"/>
                  </a:lnTo>
                  <a:lnTo>
                    <a:pt x="284220" y="321"/>
                  </a:lnTo>
                  <a:lnTo>
                    <a:pt x="283971" y="214"/>
                  </a:lnTo>
                  <a:lnTo>
                    <a:pt x="283722" y="108"/>
                  </a:lnTo>
                  <a:lnTo>
                    <a:pt x="283437" y="36"/>
                  </a:lnTo>
                  <a:lnTo>
                    <a:pt x="283152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6;p19">
              <a:extLst>
                <a:ext uri="{FF2B5EF4-FFF2-40B4-BE49-F238E27FC236}">
                  <a16:creationId xmlns:a16="http://schemas.microsoft.com/office/drawing/2014/main" id="{93475611-5F9D-C98E-BA24-D88E913651CD}"/>
                </a:ext>
              </a:extLst>
            </p:cNvPr>
            <p:cNvSpPr/>
            <p:nvPr/>
          </p:nvSpPr>
          <p:spPr>
            <a:xfrm>
              <a:off x="4604490" y="2500279"/>
              <a:ext cx="432996" cy="157002"/>
            </a:xfrm>
            <a:custGeom>
              <a:avLst/>
              <a:gdLst/>
              <a:ahLst/>
              <a:cxnLst/>
              <a:rect l="l" t="t" r="r" b="b"/>
              <a:pathLst>
                <a:path w="23558" h="8542" extrusionOk="0">
                  <a:moveTo>
                    <a:pt x="3167" y="1"/>
                  </a:moveTo>
                  <a:lnTo>
                    <a:pt x="2811" y="72"/>
                  </a:lnTo>
                  <a:lnTo>
                    <a:pt x="2491" y="143"/>
                  </a:lnTo>
                  <a:lnTo>
                    <a:pt x="2171" y="285"/>
                  </a:lnTo>
                  <a:lnTo>
                    <a:pt x="1851" y="428"/>
                  </a:lnTo>
                  <a:lnTo>
                    <a:pt x="1566" y="606"/>
                  </a:lnTo>
                  <a:lnTo>
                    <a:pt x="1281" y="819"/>
                  </a:lnTo>
                  <a:lnTo>
                    <a:pt x="1032" y="1033"/>
                  </a:lnTo>
                  <a:lnTo>
                    <a:pt x="783" y="1282"/>
                  </a:lnTo>
                  <a:lnTo>
                    <a:pt x="605" y="1566"/>
                  </a:lnTo>
                  <a:lnTo>
                    <a:pt x="427" y="1851"/>
                  </a:lnTo>
                  <a:lnTo>
                    <a:pt x="285" y="2171"/>
                  </a:lnTo>
                  <a:lnTo>
                    <a:pt x="143" y="2492"/>
                  </a:lnTo>
                  <a:lnTo>
                    <a:pt x="71" y="2812"/>
                  </a:lnTo>
                  <a:lnTo>
                    <a:pt x="0" y="3168"/>
                  </a:lnTo>
                  <a:lnTo>
                    <a:pt x="0" y="3559"/>
                  </a:lnTo>
                  <a:lnTo>
                    <a:pt x="0" y="8541"/>
                  </a:lnTo>
                  <a:lnTo>
                    <a:pt x="23558" y="8541"/>
                  </a:lnTo>
                  <a:lnTo>
                    <a:pt x="23558" y="3559"/>
                  </a:lnTo>
                  <a:lnTo>
                    <a:pt x="23558" y="3168"/>
                  </a:lnTo>
                  <a:lnTo>
                    <a:pt x="23486" y="2812"/>
                  </a:lnTo>
                  <a:lnTo>
                    <a:pt x="23415" y="2492"/>
                  </a:lnTo>
                  <a:lnTo>
                    <a:pt x="23273" y="2171"/>
                  </a:lnTo>
                  <a:lnTo>
                    <a:pt x="23131" y="1851"/>
                  </a:lnTo>
                  <a:lnTo>
                    <a:pt x="22953" y="1566"/>
                  </a:lnTo>
                  <a:lnTo>
                    <a:pt x="22739" y="1282"/>
                  </a:lnTo>
                  <a:lnTo>
                    <a:pt x="22526" y="1033"/>
                  </a:lnTo>
                  <a:lnTo>
                    <a:pt x="22277" y="819"/>
                  </a:lnTo>
                  <a:lnTo>
                    <a:pt x="21992" y="606"/>
                  </a:lnTo>
                  <a:lnTo>
                    <a:pt x="21707" y="428"/>
                  </a:lnTo>
                  <a:lnTo>
                    <a:pt x="21387" y="285"/>
                  </a:lnTo>
                  <a:lnTo>
                    <a:pt x="21067" y="143"/>
                  </a:lnTo>
                  <a:lnTo>
                    <a:pt x="20711" y="72"/>
                  </a:lnTo>
                  <a:lnTo>
                    <a:pt x="20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7;p19">
              <a:extLst>
                <a:ext uri="{FF2B5EF4-FFF2-40B4-BE49-F238E27FC236}">
                  <a16:creationId xmlns:a16="http://schemas.microsoft.com/office/drawing/2014/main" id="{49FA7933-48FD-B5E4-AD4A-156FF3C25293}"/>
                </a:ext>
              </a:extLst>
            </p:cNvPr>
            <p:cNvSpPr/>
            <p:nvPr/>
          </p:nvSpPr>
          <p:spPr>
            <a:xfrm>
              <a:off x="4571130" y="2639599"/>
              <a:ext cx="499715" cy="77196"/>
            </a:xfrm>
            <a:custGeom>
              <a:avLst/>
              <a:gdLst/>
              <a:ahLst/>
              <a:cxnLst/>
              <a:rect l="l" t="t" r="r" b="b"/>
              <a:pathLst>
                <a:path w="27188" h="4200" extrusionOk="0">
                  <a:moveTo>
                    <a:pt x="1495" y="0"/>
                  </a:moveTo>
                  <a:lnTo>
                    <a:pt x="1210" y="36"/>
                  </a:lnTo>
                  <a:lnTo>
                    <a:pt x="926" y="107"/>
                  </a:lnTo>
                  <a:lnTo>
                    <a:pt x="676" y="249"/>
                  </a:lnTo>
                  <a:lnTo>
                    <a:pt x="427" y="427"/>
                  </a:lnTo>
                  <a:lnTo>
                    <a:pt x="249" y="641"/>
                  </a:lnTo>
                  <a:lnTo>
                    <a:pt x="107" y="926"/>
                  </a:lnTo>
                  <a:lnTo>
                    <a:pt x="36" y="1210"/>
                  </a:lnTo>
                  <a:lnTo>
                    <a:pt x="0" y="1495"/>
                  </a:lnTo>
                  <a:lnTo>
                    <a:pt x="0" y="4199"/>
                  </a:lnTo>
                  <a:lnTo>
                    <a:pt x="27187" y="4199"/>
                  </a:lnTo>
                  <a:lnTo>
                    <a:pt x="27187" y="1495"/>
                  </a:lnTo>
                  <a:lnTo>
                    <a:pt x="27152" y="1210"/>
                  </a:lnTo>
                  <a:lnTo>
                    <a:pt x="27045" y="926"/>
                  </a:lnTo>
                  <a:lnTo>
                    <a:pt x="26903" y="641"/>
                  </a:lnTo>
                  <a:lnTo>
                    <a:pt x="26725" y="427"/>
                  </a:lnTo>
                  <a:lnTo>
                    <a:pt x="26511" y="249"/>
                  </a:lnTo>
                  <a:lnTo>
                    <a:pt x="26262" y="107"/>
                  </a:lnTo>
                  <a:lnTo>
                    <a:pt x="25978" y="36"/>
                  </a:lnTo>
                  <a:lnTo>
                    <a:pt x="25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8;p19">
              <a:extLst>
                <a:ext uri="{FF2B5EF4-FFF2-40B4-BE49-F238E27FC236}">
                  <a16:creationId xmlns:a16="http://schemas.microsoft.com/office/drawing/2014/main" id="{CAC82BA3-18B8-D059-AE8B-8B8036816EAA}"/>
                </a:ext>
              </a:extLst>
            </p:cNvPr>
            <p:cNvSpPr/>
            <p:nvPr/>
          </p:nvSpPr>
          <p:spPr>
            <a:xfrm>
              <a:off x="3255159" y="3351861"/>
              <a:ext cx="2794808" cy="482714"/>
            </a:xfrm>
            <a:custGeom>
              <a:avLst/>
              <a:gdLst/>
              <a:ahLst/>
              <a:cxnLst/>
              <a:rect l="l" t="t" r="r" b="b"/>
              <a:pathLst>
                <a:path w="152057" h="26263" extrusionOk="0">
                  <a:moveTo>
                    <a:pt x="61065" y="1"/>
                  </a:moveTo>
                  <a:lnTo>
                    <a:pt x="55158" y="36"/>
                  </a:lnTo>
                  <a:lnTo>
                    <a:pt x="49429" y="107"/>
                  </a:lnTo>
                  <a:lnTo>
                    <a:pt x="43949" y="214"/>
                  </a:lnTo>
                  <a:lnTo>
                    <a:pt x="38682" y="321"/>
                  </a:lnTo>
                  <a:lnTo>
                    <a:pt x="33700" y="463"/>
                  </a:lnTo>
                  <a:lnTo>
                    <a:pt x="29074" y="641"/>
                  </a:lnTo>
                  <a:lnTo>
                    <a:pt x="24839" y="855"/>
                  </a:lnTo>
                  <a:lnTo>
                    <a:pt x="21032" y="1104"/>
                  </a:lnTo>
                  <a:lnTo>
                    <a:pt x="17687" y="1353"/>
                  </a:lnTo>
                  <a:lnTo>
                    <a:pt x="14840" y="1637"/>
                  </a:lnTo>
                  <a:lnTo>
                    <a:pt x="13630" y="1780"/>
                  </a:lnTo>
                  <a:lnTo>
                    <a:pt x="12562" y="1958"/>
                  </a:lnTo>
                  <a:lnTo>
                    <a:pt x="11637" y="2100"/>
                  </a:lnTo>
                  <a:lnTo>
                    <a:pt x="10854" y="2278"/>
                  </a:lnTo>
                  <a:lnTo>
                    <a:pt x="10249" y="2456"/>
                  </a:lnTo>
                  <a:lnTo>
                    <a:pt x="9787" y="2634"/>
                  </a:lnTo>
                  <a:lnTo>
                    <a:pt x="9075" y="3025"/>
                  </a:lnTo>
                  <a:lnTo>
                    <a:pt x="8363" y="3488"/>
                  </a:lnTo>
                  <a:lnTo>
                    <a:pt x="7687" y="3950"/>
                  </a:lnTo>
                  <a:lnTo>
                    <a:pt x="7011" y="4484"/>
                  </a:lnTo>
                  <a:lnTo>
                    <a:pt x="6335" y="5054"/>
                  </a:lnTo>
                  <a:lnTo>
                    <a:pt x="5694" y="5659"/>
                  </a:lnTo>
                  <a:lnTo>
                    <a:pt x="5089" y="6335"/>
                  </a:lnTo>
                  <a:lnTo>
                    <a:pt x="4484" y="7011"/>
                  </a:lnTo>
                  <a:lnTo>
                    <a:pt x="3951" y="7687"/>
                  </a:lnTo>
                  <a:lnTo>
                    <a:pt x="3381" y="8434"/>
                  </a:lnTo>
                  <a:lnTo>
                    <a:pt x="2883" y="9181"/>
                  </a:lnTo>
                  <a:lnTo>
                    <a:pt x="2420" y="9964"/>
                  </a:lnTo>
                  <a:lnTo>
                    <a:pt x="1993" y="10783"/>
                  </a:lnTo>
                  <a:lnTo>
                    <a:pt x="1602" y="11601"/>
                  </a:lnTo>
                  <a:lnTo>
                    <a:pt x="1246" y="12420"/>
                  </a:lnTo>
                  <a:lnTo>
                    <a:pt x="926" y="13274"/>
                  </a:lnTo>
                  <a:lnTo>
                    <a:pt x="641" y="14128"/>
                  </a:lnTo>
                  <a:lnTo>
                    <a:pt x="392" y="14982"/>
                  </a:lnTo>
                  <a:lnTo>
                    <a:pt x="214" y="15836"/>
                  </a:lnTo>
                  <a:lnTo>
                    <a:pt x="107" y="16690"/>
                  </a:lnTo>
                  <a:lnTo>
                    <a:pt x="1" y="17580"/>
                  </a:lnTo>
                  <a:lnTo>
                    <a:pt x="1" y="18434"/>
                  </a:lnTo>
                  <a:lnTo>
                    <a:pt x="36" y="19288"/>
                  </a:lnTo>
                  <a:lnTo>
                    <a:pt x="107" y="20142"/>
                  </a:lnTo>
                  <a:lnTo>
                    <a:pt x="250" y="20960"/>
                  </a:lnTo>
                  <a:lnTo>
                    <a:pt x="463" y="21779"/>
                  </a:lnTo>
                  <a:lnTo>
                    <a:pt x="748" y="22597"/>
                  </a:lnTo>
                  <a:lnTo>
                    <a:pt x="1068" y="23380"/>
                  </a:lnTo>
                  <a:lnTo>
                    <a:pt x="1495" y="24127"/>
                  </a:lnTo>
                  <a:lnTo>
                    <a:pt x="1958" y="24875"/>
                  </a:lnTo>
                  <a:lnTo>
                    <a:pt x="2527" y="25586"/>
                  </a:lnTo>
                  <a:lnTo>
                    <a:pt x="3168" y="26262"/>
                  </a:lnTo>
                  <a:lnTo>
                    <a:pt x="149957" y="25551"/>
                  </a:lnTo>
                  <a:lnTo>
                    <a:pt x="150171" y="25017"/>
                  </a:lnTo>
                  <a:lnTo>
                    <a:pt x="150420" y="24376"/>
                  </a:lnTo>
                  <a:lnTo>
                    <a:pt x="150704" y="23487"/>
                  </a:lnTo>
                  <a:lnTo>
                    <a:pt x="151025" y="22455"/>
                  </a:lnTo>
                  <a:lnTo>
                    <a:pt x="151345" y="21209"/>
                  </a:lnTo>
                  <a:lnTo>
                    <a:pt x="151665" y="19857"/>
                  </a:lnTo>
                  <a:lnTo>
                    <a:pt x="151772" y="19145"/>
                  </a:lnTo>
                  <a:lnTo>
                    <a:pt x="151879" y="18398"/>
                  </a:lnTo>
                  <a:lnTo>
                    <a:pt x="151986" y="17651"/>
                  </a:lnTo>
                  <a:lnTo>
                    <a:pt x="152021" y="16868"/>
                  </a:lnTo>
                  <a:lnTo>
                    <a:pt x="152057" y="16049"/>
                  </a:lnTo>
                  <a:lnTo>
                    <a:pt x="152057" y="15267"/>
                  </a:lnTo>
                  <a:lnTo>
                    <a:pt x="152057" y="14448"/>
                  </a:lnTo>
                  <a:lnTo>
                    <a:pt x="151986" y="13630"/>
                  </a:lnTo>
                  <a:lnTo>
                    <a:pt x="151843" y="12811"/>
                  </a:lnTo>
                  <a:lnTo>
                    <a:pt x="151701" y="11957"/>
                  </a:lnTo>
                  <a:lnTo>
                    <a:pt x="151487" y="11174"/>
                  </a:lnTo>
                  <a:lnTo>
                    <a:pt x="151238" y="10356"/>
                  </a:lnTo>
                  <a:lnTo>
                    <a:pt x="150918" y="9537"/>
                  </a:lnTo>
                  <a:lnTo>
                    <a:pt x="150562" y="8790"/>
                  </a:lnTo>
                  <a:lnTo>
                    <a:pt x="150135" y="8007"/>
                  </a:lnTo>
                  <a:lnTo>
                    <a:pt x="149637" y="7260"/>
                  </a:lnTo>
                  <a:lnTo>
                    <a:pt x="149068" y="6548"/>
                  </a:lnTo>
                  <a:lnTo>
                    <a:pt x="148427" y="5872"/>
                  </a:lnTo>
                  <a:lnTo>
                    <a:pt x="148249" y="5694"/>
                  </a:lnTo>
                  <a:lnTo>
                    <a:pt x="148000" y="5516"/>
                  </a:lnTo>
                  <a:lnTo>
                    <a:pt x="147751" y="5374"/>
                  </a:lnTo>
                  <a:lnTo>
                    <a:pt x="147431" y="5196"/>
                  </a:lnTo>
                  <a:lnTo>
                    <a:pt x="146683" y="4911"/>
                  </a:lnTo>
                  <a:lnTo>
                    <a:pt x="145758" y="4591"/>
                  </a:lnTo>
                  <a:lnTo>
                    <a:pt x="144726" y="4306"/>
                  </a:lnTo>
                  <a:lnTo>
                    <a:pt x="143516" y="4022"/>
                  </a:lnTo>
                  <a:lnTo>
                    <a:pt x="142200" y="3773"/>
                  </a:lnTo>
                  <a:lnTo>
                    <a:pt x="140741" y="3488"/>
                  </a:lnTo>
                  <a:lnTo>
                    <a:pt x="139139" y="3239"/>
                  </a:lnTo>
                  <a:lnTo>
                    <a:pt x="137431" y="3025"/>
                  </a:lnTo>
                  <a:lnTo>
                    <a:pt x="135581" y="2776"/>
                  </a:lnTo>
                  <a:lnTo>
                    <a:pt x="133624" y="2563"/>
                  </a:lnTo>
                  <a:lnTo>
                    <a:pt x="129424" y="2136"/>
                  </a:lnTo>
                  <a:lnTo>
                    <a:pt x="124834" y="1780"/>
                  </a:lnTo>
                  <a:lnTo>
                    <a:pt x="119888" y="1424"/>
                  </a:lnTo>
                  <a:lnTo>
                    <a:pt x="114657" y="1139"/>
                  </a:lnTo>
                  <a:lnTo>
                    <a:pt x="109141" y="890"/>
                  </a:lnTo>
                  <a:lnTo>
                    <a:pt x="103447" y="641"/>
                  </a:lnTo>
                  <a:lnTo>
                    <a:pt x="97576" y="463"/>
                  </a:lnTo>
                  <a:lnTo>
                    <a:pt x="91562" y="285"/>
                  </a:lnTo>
                  <a:lnTo>
                    <a:pt x="85477" y="178"/>
                  </a:lnTo>
                  <a:lnTo>
                    <a:pt x="79320" y="72"/>
                  </a:lnTo>
                  <a:lnTo>
                    <a:pt x="73164" y="36"/>
                  </a:lnTo>
                  <a:lnTo>
                    <a:pt x="670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9;p19">
              <a:extLst>
                <a:ext uri="{FF2B5EF4-FFF2-40B4-BE49-F238E27FC236}">
                  <a16:creationId xmlns:a16="http://schemas.microsoft.com/office/drawing/2014/main" id="{0B56965F-4DBE-11F7-C9E1-3097E782944A}"/>
                </a:ext>
              </a:extLst>
            </p:cNvPr>
            <p:cNvSpPr/>
            <p:nvPr/>
          </p:nvSpPr>
          <p:spPr>
            <a:xfrm>
              <a:off x="3338880" y="3483333"/>
              <a:ext cx="594556" cy="594538"/>
            </a:xfrm>
            <a:custGeom>
              <a:avLst/>
              <a:gdLst/>
              <a:ahLst/>
              <a:cxnLst/>
              <a:rect l="l" t="t" r="r" b="b"/>
              <a:pathLst>
                <a:path w="32348" h="32347" extrusionOk="0">
                  <a:moveTo>
                    <a:pt x="16156" y="0"/>
                  </a:moveTo>
                  <a:lnTo>
                    <a:pt x="15338" y="36"/>
                  </a:lnTo>
                  <a:lnTo>
                    <a:pt x="14519" y="107"/>
                  </a:lnTo>
                  <a:lnTo>
                    <a:pt x="13701" y="214"/>
                  </a:lnTo>
                  <a:lnTo>
                    <a:pt x="12918" y="356"/>
                  </a:lnTo>
                  <a:lnTo>
                    <a:pt x="12135" y="534"/>
                  </a:lnTo>
                  <a:lnTo>
                    <a:pt x="11352" y="747"/>
                  </a:lnTo>
                  <a:lnTo>
                    <a:pt x="10605" y="997"/>
                  </a:lnTo>
                  <a:lnTo>
                    <a:pt x="9893" y="1281"/>
                  </a:lnTo>
                  <a:lnTo>
                    <a:pt x="9146" y="1601"/>
                  </a:lnTo>
                  <a:lnTo>
                    <a:pt x="8470" y="1957"/>
                  </a:lnTo>
                  <a:lnTo>
                    <a:pt x="7794" y="2349"/>
                  </a:lnTo>
                  <a:lnTo>
                    <a:pt x="7118" y="2776"/>
                  </a:lnTo>
                  <a:lnTo>
                    <a:pt x="6513" y="3238"/>
                  </a:lnTo>
                  <a:lnTo>
                    <a:pt x="5872" y="3701"/>
                  </a:lnTo>
                  <a:lnTo>
                    <a:pt x="5303" y="4235"/>
                  </a:lnTo>
                  <a:lnTo>
                    <a:pt x="4733" y="4769"/>
                  </a:lnTo>
                  <a:lnTo>
                    <a:pt x="4200" y="5302"/>
                  </a:lnTo>
                  <a:lnTo>
                    <a:pt x="3701" y="5907"/>
                  </a:lnTo>
                  <a:lnTo>
                    <a:pt x="3203" y="6512"/>
                  </a:lnTo>
                  <a:lnTo>
                    <a:pt x="2776" y="7153"/>
                  </a:lnTo>
                  <a:lnTo>
                    <a:pt x="2349" y="7793"/>
                  </a:lnTo>
                  <a:lnTo>
                    <a:pt x="1958" y="8469"/>
                  </a:lnTo>
                  <a:lnTo>
                    <a:pt x="1602" y="9181"/>
                  </a:lnTo>
                  <a:lnTo>
                    <a:pt x="1282" y="9893"/>
                  </a:lnTo>
                  <a:lnTo>
                    <a:pt x="997" y="10640"/>
                  </a:lnTo>
                  <a:lnTo>
                    <a:pt x="712" y="11387"/>
                  </a:lnTo>
                  <a:lnTo>
                    <a:pt x="499" y="12135"/>
                  </a:lnTo>
                  <a:lnTo>
                    <a:pt x="321" y="12918"/>
                  </a:lnTo>
                  <a:lnTo>
                    <a:pt x="179" y="13736"/>
                  </a:lnTo>
                  <a:lnTo>
                    <a:pt x="72" y="14519"/>
                  </a:lnTo>
                  <a:lnTo>
                    <a:pt x="36" y="15373"/>
                  </a:lnTo>
                  <a:lnTo>
                    <a:pt x="1" y="16191"/>
                  </a:lnTo>
                  <a:lnTo>
                    <a:pt x="36" y="17010"/>
                  </a:lnTo>
                  <a:lnTo>
                    <a:pt x="72" y="17828"/>
                  </a:lnTo>
                  <a:lnTo>
                    <a:pt x="179" y="18647"/>
                  </a:lnTo>
                  <a:lnTo>
                    <a:pt x="321" y="19465"/>
                  </a:lnTo>
                  <a:lnTo>
                    <a:pt x="499" y="20248"/>
                  </a:lnTo>
                  <a:lnTo>
                    <a:pt x="712" y="20995"/>
                  </a:lnTo>
                  <a:lnTo>
                    <a:pt x="997" y="21743"/>
                  </a:lnTo>
                  <a:lnTo>
                    <a:pt x="1282" y="22490"/>
                  </a:lnTo>
                  <a:lnTo>
                    <a:pt x="1602" y="23202"/>
                  </a:lnTo>
                  <a:lnTo>
                    <a:pt x="1958" y="23913"/>
                  </a:lnTo>
                  <a:lnTo>
                    <a:pt x="2349" y="24589"/>
                  </a:lnTo>
                  <a:lnTo>
                    <a:pt x="2776" y="25230"/>
                  </a:lnTo>
                  <a:lnTo>
                    <a:pt x="3203" y="25871"/>
                  </a:lnTo>
                  <a:lnTo>
                    <a:pt x="3701" y="26475"/>
                  </a:lnTo>
                  <a:lnTo>
                    <a:pt x="4200" y="27080"/>
                  </a:lnTo>
                  <a:lnTo>
                    <a:pt x="4733" y="27614"/>
                  </a:lnTo>
                  <a:lnTo>
                    <a:pt x="5303" y="28148"/>
                  </a:lnTo>
                  <a:lnTo>
                    <a:pt x="5872" y="28682"/>
                  </a:lnTo>
                  <a:lnTo>
                    <a:pt x="6513" y="29144"/>
                  </a:lnTo>
                  <a:lnTo>
                    <a:pt x="7118" y="29607"/>
                  </a:lnTo>
                  <a:lnTo>
                    <a:pt x="7794" y="30034"/>
                  </a:lnTo>
                  <a:lnTo>
                    <a:pt x="8470" y="30425"/>
                  </a:lnTo>
                  <a:lnTo>
                    <a:pt x="9146" y="30781"/>
                  </a:lnTo>
                  <a:lnTo>
                    <a:pt x="9893" y="31102"/>
                  </a:lnTo>
                  <a:lnTo>
                    <a:pt x="10605" y="31386"/>
                  </a:lnTo>
                  <a:lnTo>
                    <a:pt x="11352" y="31635"/>
                  </a:lnTo>
                  <a:lnTo>
                    <a:pt x="12135" y="31849"/>
                  </a:lnTo>
                  <a:lnTo>
                    <a:pt x="12918" y="32027"/>
                  </a:lnTo>
                  <a:lnTo>
                    <a:pt x="13701" y="32169"/>
                  </a:lnTo>
                  <a:lnTo>
                    <a:pt x="14519" y="32276"/>
                  </a:lnTo>
                  <a:lnTo>
                    <a:pt x="15338" y="32347"/>
                  </a:lnTo>
                  <a:lnTo>
                    <a:pt x="17010" y="32347"/>
                  </a:lnTo>
                  <a:lnTo>
                    <a:pt x="17829" y="32276"/>
                  </a:lnTo>
                  <a:lnTo>
                    <a:pt x="18647" y="32169"/>
                  </a:lnTo>
                  <a:lnTo>
                    <a:pt x="19430" y="32027"/>
                  </a:lnTo>
                  <a:lnTo>
                    <a:pt x="20213" y="31849"/>
                  </a:lnTo>
                  <a:lnTo>
                    <a:pt x="20996" y="31635"/>
                  </a:lnTo>
                  <a:lnTo>
                    <a:pt x="21743" y="31386"/>
                  </a:lnTo>
                  <a:lnTo>
                    <a:pt x="22455" y="31102"/>
                  </a:lnTo>
                  <a:lnTo>
                    <a:pt x="23202" y="30781"/>
                  </a:lnTo>
                  <a:lnTo>
                    <a:pt x="23878" y="30425"/>
                  </a:lnTo>
                  <a:lnTo>
                    <a:pt x="24554" y="30034"/>
                  </a:lnTo>
                  <a:lnTo>
                    <a:pt x="25231" y="29607"/>
                  </a:lnTo>
                  <a:lnTo>
                    <a:pt x="25836" y="29144"/>
                  </a:lnTo>
                  <a:lnTo>
                    <a:pt x="26476" y="28682"/>
                  </a:lnTo>
                  <a:lnTo>
                    <a:pt x="27045" y="28148"/>
                  </a:lnTo>
                  <a:lnTo>
                    <a:pt x="27615" y="27614"/>
                  </a:lnTo>
                  <a:lnTo>
                    <a:pt x="28149" y="27080"/>
                  </a:lnTo>
                  <a:lnTo>
                    <a:pt x="28647" y="26475"/>
                  </a:lnTo>
                  <a:lnTo>
                    <a:pt x="29145" y="25871"/>
                  </a:lnTo>
                  <a:lnTo>
                    <a:pt x="29572" y="25230"/>
                  </a:lnTo>
                  <a:lnTo>
                    <a:pt x="29999" y="24589"/>
                  </a:lnTo>
                  <a:lnTo>
                    <a:pt x="30390" y="23913"/>
                  </a:lnTo>
                  <a:lnTo>
                    <a:pt x="30746" y="23202"/>
                  </a:lnTo>
                  <a:lnTo>
                    <a:pt x="31067" y="22490"/>
                  </a:lnTo>
                  <a:lnTo>
                    <a:pt x="31351" y="21743"/>
                  </a:lnTo>
                  <a:lnTo>
                    <a:pt x="31636" y="20995"/>
                  </a:lnTo>
                  <a:lnTo>
                    <a:pt x="31849" y="20248"/>
                  </a:lnTo>
                  <a:lnTo>
                    <a:pt x="32027" y="19465"/>
                  </a:lnTo>
                  <a:lnTo>
                    <a:pt x="32170" y="18647"/>
                  </a:lnTo>
                  <a:lnTo>
                    <a:pt x="32276" y="17828"/>
                  </a:lnTo>
                  <a:lnTo>
                    <a:pt x="32312" y="17010"/>
                  </a:lnTo>
                  <a:lnTo>
                    <a:pt x="32348" y="16191"/>
                  </a:lnTo>
                  <a:lnTo>
                    <a:pt x="32312" y="15373"/>
                  </a:lnTo>
                  <a:lnTo>
                    <a:pt x="32276" y="14519"/>
                  </a:lnTo>
                  <a:lnTo>
                    <a:pt x="32170" y="13736"/>
                  </a:lnTo>
                  <a:lnTo>
                    <a:pt x="32027" y="12918"/>
                  </a:lnTo>
                  <a:lnTo>
                    <a:pt x="31849" y="12135"/>
                  </a:lnTo>
                  <a:lnTo>
                    <a:pt x="31636" y="11387"/>
                  </a:lnTo>
                  <a:lnTo>
                    <a:pt x="31351" y="10640"/>
                  </a:lnTo>
                  <a:lnTo>
                    <a:pt x="31067" y="9893"/>
                  </a:lnTo>
                  <a:lnTo>
                    <a:pt x="30746" y="9181"/>
                  </a:lnTo>
                  <a:lnTo>
                    <a:pt x="30390" y="8469"/>
                  </a:lnTo>
                  <a:lnTo>
                    <a:pt x="29999" y="7793"/>
                  </a:lnTo>
                  <a:lnTo>
                    <a:pt x="29572" y="7153"/>
                  </a:lnTo>
                  <a:lnTo>
                    <a:pt x="29145" y="6512"/>
                  </a:lnTo>
                  <a:lnTo>
                    <a:pt x="28647" y="5907"/>
                  </a:lnTo>
                  <a:lnTo>
                    <a:pt x="28149" y="5302"/>
                  </a:lnTo>
                  <a:lnTo>
                    <a:pt x="27615" y="4769"/>
                  </a:lnTo>
                  <a:lnTo>
                    <a:pt x="27045" y="4235"/>
                  </a:lnTo>
                  <a:lnTo>
                    <a:pt x="26476" y="3701"/>
                  </a:lnTo>
                  <a:lnTo>
                    <a:pt x="25836" y="3238"/>
                  </a:lnTo>
                  <a:lnTo>
                    <a:pt x="25231" y="2776"/>
                  </a:lnTo>
                  <a:lnTo>
                    <a:pt x="24554" y="2349"/>
                  </a:lnTo>
                  <a:lnTo>
                    <a:pt x="23878" y="1957"/>
                  </a:lnTo>
                  <a:lnTo>
                    <a:pt x="23202" y="1601"/>
                  </a:lnTo>
                  <a:lnTo>
                    <a:pt x="22455" y="1281"/>
                  </a:lnTo>
                  <a:lnTo>
                    <a:pt x="21743" y="997"/>
                  </a:lnTo>
                  <a:lnTo>
                    <a:pt x="20996" y="747"/>
                  </a:lnTo>
                  <a:lnTo>
                    <a:pt x="20213" y="534"/>
                  </a:lnTo>
                  <a:lnTo>
                    <a:pt x="19430" y="356"/>
                  </a:lnTo>
                  <a:lnTo>
                    <a:pt x="18647" y="214"/>
                  </a:lnTo>
                  <a:lnTo>
                    <a:pt x="17829" y="107"/>
                  </a:lnTo>
                  <a:lnTo>
                    <a:pt x="17010" y="36"/>
                  </a:lnTo>
                  <a:lnTo>
                    <a:pt x="16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;p19">
              <a:extLst>
                <a:ext uri="{FF2B5EF4-FFF2-40B4-BE49-F238E27FC236}">
                  <a16:creationId xmlns:a16="http://schemas.microsoft.com/office/drawing/2014/main" id="{BFE68A34-C1A9-F884-4D01-7B194ACF4284}"/>
                </a:ext>
              </a:extLst>
            </p:cNvPr>
            <p:cNvSpPr/>
            <p:nvPr/>
          </p:nvSpPr>
          <p:spPr>
            <a:xfrm>
              <a:off x="3435026" y="3580122"/>
              <a:ext cx="402265" cy="401603"/>
            </a:xfrm>
            <a:custGeom>
              <a:avLst/>
              <a:gdLst/>
              <a:ahLst/>
              <a:cxnLst/>
              <a:rect l="l" t="t" r="r" b="b"/>
              <a:pathLst>
                <a:path w="21886" h="21850" extrusionOk="0">
                  <a:moveTo>
                    <a:pt x="10392" y="1"/>
                  </a:moveTo>
                  <a:lnTo>
                    <a:pt x="9822" y="36"/>
                  </a:lnTo>
                  <a:lnTo>
                    <a:pt x="9288" y="107"/>
                  </a:lnTo>
                  <a:lnTo>
                    <a:pt x="8755" y="214"/>
                  </a:lnTo>
                  <a:lnTo>
                    <a:pt x="8221" y="321"/>
                  </a:lnTo>
                  <a:lnTo>
                    <a:pt x="7687" y="499"/>
                  </a:lnTo>
                  <a:lnTo>
                    <a:pt x="7189" y="641"/>
                  </a:lnTo>
                  <a:lnTo>
                    <a:pt x="6691" y="855"/>
                  </a:lnTo>
                  <a:lnTo>
                    <a:pt x="6192" y="1068"/>
                  </a:lnTo>
                  <a:lnTo>
                    <a:pt x="5730" y="1317"/>
                  </a:lnTo>
                  <a:lnTo>
                    <a:pt x="5267" y="1566"/>
                  </a:lnTo>
                  <a:lnTo>
                    <a:pt x="4840" y="1851"/>
                  </a:lnTo>
                  <a:lnTo>
                    <a:pt x="4413" y="2171"/>
                  </a:lnTo>
                  <a:lnTo>
                    <a:pt x="3986" y="2492"/>
                  </a:lnTo>
                  <a:lnTo>
                    <a:pt x="3595" y="2848"/>
                  </a:lnTo>
                  <a:lnTo>
                    <a:pt x="3203" y="3203"/>
                  </a:lnTo>
                  <a:lnTo>
                    <a:pt x="2847" y="3559"/>
                  </a:lnTo>
                  <a:lnTo>
                    <a:pt x="2492" y="3986"/>
                  </a:lnTo>
                  <a:lnTo>
                    <a:pt x="2171" y="4378"/>
                  </a:lnTo>
                  <a:lnTo>
                    <a:pt x="1887" y="4805"/>
                  </a:lnTo>
                  <a:lnTo>
                    <a:pt x="1602" y="5267"/>
                  </a:lnTo>
                  <a:lnTo>
                    <a:pt x="1317" y="5730"/>
                  </a:lnTo>
                  <a:lnTo>
                    <a:pt x="1104" y="6193"/>
                  </a:lnTo>
                  <a:lnTo>
                    <a:pt x="855" y="6655"/>
                  </a:lnTo>
                  <a:lnTo>
                    <a:pt x="677" y="7153"/>
                  </a:lnTo>
                  <a:lnTo>
                    <a:pt x="499" y="7687"/>
                  </a:lnTo>
                  <a:lnTo>
                    <a:pt x="356" y="8185"/>
                  </a:lnTo>
                  <a:lnTo>
                    <a:pt x="250" y="8719"/>
                  </a:lnTo>
                  <a:lnTo>
                    <a:pt x="143" y="9253"/>
                  </a:lnTo>
                  <a:lnTo>
                    <a:pt x="72" y="9822"/>
                  </a:lnTo>
                  <a:lnTo>
                    <a:pt x="36" y="10356"/>
                  </a:lnTo>
                  <a:lnTo>
                    <a:pt x="1" y="10925"/>
                  </a:lnTo>
                  <a:lnTo>
                    <a:pt x="36" y="11495"/>
                  </a:lnTo>
                  <a:lnTo>
                    <a:pt x="72" y="12028"/>
                  </a:lnTo>
                  <a:lnTo>
                    <a:pt x="143" y="12598"/>
                  </a:lnTo>
                  <a:lnTo>
                    <a:pt x="250" y="13132"/>
                  </a:lnTo>
                  <a:lnTo>
                    <a:pt x="356" y="13665"/>
                  </a:lnTo>
                  <a:lnTo>
                    <a:pt x="499" y="14164"/>
                  </a:lnTo>
                  <a:lnTo>
                    <a:pt x="677" y="14697"/>
                  </a:lnTo>
                  <a:lnTo>
                    <a:pt x="855" y="15160"/>
                  </a:lnTo>
                  <a:lnTo>
                    <a:pt x="1104" y="15658"/>
                  </a:lnTo>
                  <a:lnTo>
                    <a:pt x="1317" y="16121"/>
                  </a:lnTo>
                  <a:lnTo>
                    <a:pt x="1602" y="16583"/>
                  </a:lnTo>
                  <a:lnTo>
                    <a:pt x="1887" y="17046"/>
                  </a:lnTo>
                  <a:lnTo>
                    <a:pt x="2171" y="17473"/>
                  </a:lnTo>
                  <a:lnTo>
                    <a:pt x="2492" y="17864"/>
                  </a:lnTo>
                  <a:lnTo>
                    <a:pt x="2847" y="18256"/>
                  </a:lnTo>
                  <a:lnTo>
                    <a:pt x="3203" y="18647"/>
                  </a:lnTo>
                  <a:lnTo>
                    <a:pt x="3595" y="19003"/>
                  </a:lnTo>
                  <a:lnTo>
                    <a:pt x="3986" y="19359"/>
                  </a:lnTo>
                  <a:lnTo>
                    <a:pt x="4413" y="19679"/>
                  </a:lnTo>
                  <a:lnTo>
                    <a:pt x="4840" y="20000"/>
                  </a:lnTo>
                  <a:lnTo>
                    <a:pt x="5267" y="20284"/>
                  </a:lnTo>
                  <a:lnTo>
                    <a:pt x="5730" y="20533"/>
                  </a:lnTo>
                  <a:lnTo>
                    <a:pt x="6192" y="20782"/>
                  </a:lnTo>
                  <a:lnTo>
                    <a:pt x="6691" y="20996"/>
                  </a:lnTo>
                  <a:lnTo>
                    <a:pt x="7189" y="21174"/>
                  </a:lnTo>
                  <a:lnTo>
                    <a:pt x="7687" y="21352"/>
                  </a:lnTo>
                  <a:lnTo>
                    <a:pt x="8221" y="21494"/>
                  </a:lnTo>
                  <a:lnTo>
                    <a:pt x="8755" y="21636"/>
                  </a:lnTo>
                  <a:lnTo>
                    <a:pt x="9288" y="21743"/>
                  </a:lnTo>
                  <a:lnTo>
                    <a:pt x="9822" y="21779"/>
                  </a:lnTo>
                  <a:lnTo>
                    <a:pt x="10392" y="21850"/>
                  </a:lnTo>
                  <a:lnTo>
                    <a:pt x="11495" y="21850"/>
                  </a:lnTo>
                  <a:lnTo>
                    <a:pt x="12064" y="21779"/>
                  </a:lnTo>
                  <a:lnTo>
                    <a:pt x="12598" y="21743"/>
                  </a:lnTo>
                  <a:lnTo>
                    <a:pt x="13132" y="21636"/>
                  </a:lnTo>
                  <a:lnTo>
                    <a:pt x="13665" y="21494"/>
                  </a:lnTo>
                  <a:lnTo>
                    <a:pt x="14199" y="21352"/>
                  </a:lnTo>
                  <a:lnTo>
                    <a:pt x="14697" y="21174"/>
                  </a:lnTo>
                  <a:lnTo>
                    <a:pt x="15196" y="20996"/>
                  </a:lnTo>
                  <a:lnTo>
                    <a:pt x="15694" y="20782"/>
                  </a:lnTo>
                  <a:lnTo>
                    <a:pt x="16156" y="20533"/>
                  </a:lnTo>
                  <a:lnTo>
                    <a:pt x="16619" y="20284"/>
                  </a:lnTo>
                  <a:lnTo>
                    <a:pt x="17046" y="20000"/>
                  </a:lnTo>
                  <a:lnTo>
                    <a:pt x="17473" y="19679"/>
                  </a:lnTo>
                  <a:lnTo>
                    <a:pt x="17900" y="19359"/>
                  </a:lnTo>
                  <a:lnTo>
                    <a:pt x="18291" y="19003"/>
                  </a:lnTo>
                  <a:lnTo>
                    <a:pt x="18683" y="18647"/>
                  </a:lnTo>
                  <a:lnTo>
                    <a:pt x="19039" y="18256"/>
                  </a:lnTo>
                  <a:lnTo>
                    <a:pt x="19359" y="17864"/>
                  </a:lnTo>
                  <a:lnTo>
                    <a:pt x="19715" y="17473"/>
                  </a:lnTo>
                  <a:lnTo>
                    <a:pt x="20000" y="17046"/>
                  </a:lnTo>
                  <a:lnTo>
                    <a:pt x="20284" y="16583"/>
                  </a:lnTo>
                  <a:lnTo>
                    <a:pt x="20569" y="16121"/>
                  </a:lnTo>
                  <a:lnTo>
                    <a:pt x="20782" y="15658"/>
                  </a:lnTo>
                  <a:lnTo>
                    <a:pt x="20996" y="15160"/>
                  </a:lnTo>
                  <a:lnTo>
                    <a:pt x="21209" y="14697"/>
                  </a:lnTo>
                  <a:lnTo>
                    <a:pt x="21387" y="14164"/>
                  </a:lnTo>
                  <a:lnTo>
                    <a:pt x="21530" y="13665"/>
                  </a:lnTo>
                  <a:lnTo>
                    <a:pt x="21637" y="13132"/>
                  </a:lnTo>
                  <a:lnTo>
                    <a:pt x="21743" y="12598"/>
                  </a:lnTo>
                  <a:lnTo>
                    <a:pt x="21814" y="12028"/>
                  </a:lnTo>
                  <a:lnTo>
                    <a:pt x="21850" y="11495"/>
                  </a:lnTo>
                  <a:lnTo>
                    <a:pt x="21886" y="10925"/>
                  </a:lnTo>
                  <a:lnTo>
                    <a:pt x="21850" y="10356"/>
                  </a:lnTo>
                  <a:lnTo>
                    <a:pt x="21814" y="9822"/>
                  </a:lnTo>
                  <a:lnTo>
                    <a:pt x="21743" y="9253"/>
                  </a:lnTo>
                  <a:lnTo>
                    <a:pt x="21637" y="8719"/>
                  </a:lnTo>
                  <a:lnTo>
                    <a:pt x="21530" y="8185"/>
                  </a:lnTo>
                  <a:lnTo>
                    <a:pt x="21387" y="7687"/>
                  </a:lnTo>
                  <a:lnTo>
                    <a:pt x="21209" y="7153"/>
                  </a:lnTo>
                  <a:lnTo>
                    <a:pt x="20996" y="6655"/>
                  </a:lnTo>
                  <a:lnTo>
                    <a:pt x="20782" y="6193"/>
                  </a:lnTo>
                  <a:lnTo>
                    <a:pt x="20569" y="5730"/>
                  </a:lnTo>
                  <a:lnTo>
                    <a:pt x="20284" y="5267"/>
                  </a:lnTo>
                  <a:lnTo>
                    <a:pt x="20000" y="4805"/>
                  </a:lnTo>
                  <a:lnTo>
                    <a:pt x="19715" y="4378"/>
                  </a:lnTo>
                  <a:lnTo>
                    <a:pt x="19359" y="3986"/>
                  </a:lnTo>
                  <a:lnTo>
                    <a:pt x="19039" y="3559"/>
                  </a:lnTo>
                  <a:lnTo>
                    <a:pt x="18683" y="3203"/>
                  </a:lnTo>
                  <a:lnTo>
                    <a:pt x="18291" y="2848"/>
                  </a:lnTo>
                  <a:lnTo>
                    <a:pt x="17900" y="2492"/>
                  </a:lnTo>
                  <a:lnTo>
                    <a:pt x="17473" y="2171"/>
                  </a:lnTo>
                  <a:lnTo>
                    <a:pt x="17046" y="1851"/>
                  </a:lnTo>
                  <a:lnTo>
                    <a:pt x="16619" y="1566"/>
                  </a:lnTo>
                  <a:lnTo>
                    <a:pt x="16156" y="1317"/>
                  </a:lnTo>
                  <a:lnTo>
                    <a:pt x="15694" y="1068"/>
                  </a:lnTo>
                  <a:lnTo>
                    <a:pt x="15196" y="855"/>
                  </a:lnTo>
                  <a:lnTo>
                    <a:pt x="14697" y="641"/>
                  </a:lnTo>
                  <a:lnTo>
                    <a:pt x="14199" y="499"/>
                  </a:lnTo>
                  <a:lnTo>
                    <a:pt x="13665" y="321"/>
                  </a:lnTo>
                  <a:lnTo>
                    <a:pt x="13132" y="214"/>
                  </a:lnTo>
                  <a:lnTo>
                    <a:pt x="12598" y="107"/>
                  </a:lnTo>
                  <a:lnTo>
                    <a:pt x="12064" y="36"/>
                  </a:lnTo>
                  <a:lnTo>
                    <a:pt x="11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1;p19">
              <a:extLst>
                <a:ext uri="{FF2B5EF4-FFF2-40B4-BE49-F238E27FC236}">
                  <a16:creationId xmlns:a16="http://schemas.microsoft.com/office/drawing/2014/main" id="{21412AF2-CD7E-3778-E769-1879EA5C1315}"/>
                </a:ext>
              </a:extLst>
            </p:cNvPr>
            <p:cNvSpPr/>
            <p:nvPr/>
          </p:nvSpPr>
          <p:spPr>
            <a:xfrm>
              <a:off x="3583499" y="3611515"/>
              <a:ext cx="105317" cy="147849"/>
            </a:xfrm>
            <a:custGeom>
              <a:avLst/>
              <a:gdLst/>
              <a:ahLst/>
              <a:cxnLst/>
              <a:rect l="l" t="t" r="r" b="b"/>
              <a:pathLst>
                <a:path w="5730" h="8044" extrusionOk="0">
                  <a:moveTo>
                    <a:pt x="2136" y="1"/>
                  </a:moveTo>
                  <a:lnTo>
                    <a:pt x="1388" y="72"/>
                  </a:lnTo>
                  <a:lnTo>
                    <a:pt x="677" y="214"/>
                  </a:lnTo>
                  <a:lnTo>
                    <a:pt x="0" y="357"/>
                  </a:lnTo>
                  <a:lnTo>
                    <a:pt x="2847" y="8043"/>
                  </a:lnTo>
                  <a:lnTo>
                    <a:pt x="5730" y="357"/>
                  </a:lnTo>
                  <a:lnTo>
                    <a:pt x="5054" y="214"/>
                  </a:lnTo>
                  <a:lnTo>
                    <a:pt x="4342" y="72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;p19">
              <a:extLst>
                <a:ext uri="{FF2B5EF4-FFF2-40B4-BE49-F238E27FC236}">
                  <a16:creationId xmlns:a16="http://schemas.microsoft.com/office/drawing/2014/main" id="{061C79CF-5594-CE6B-0B70-4E4B9CFA4D5E}"/>
                </a:ext>
              </a:extLst>
            </p:cNvPr>
            <p:cNvSpPr/>
            <p:nvPr/>
          </p:nvSpPr>
          <p:spPr>
            <a:xfrm>
              <a:off x="3651524" y="3628535"/>
              <a:ext cx="136710" cy="137354"/>
            </a:xfrm>
            <a:custGeom>
              <a:avLst/>
              <a:gdLst/>
              <a:ahLst/>
              <a:cxnLst/>
              <a:rect l="l" t="t" r="r" b="b"/>
              <a:pathLst>
                <a:path w="7438" h="7473" extrusionOk="0">
                  <a:moveTo>
                    <a:pt x="3381" y="0"/>
                  </a:moveTo>
                  <a:lnTo>
                    <a:pt x="0" y="7473"/>
                  </a:lnTo>
                  <a:lnTo>
                    <a:pt x="7438" y="4057"/>
                  </a:lnTo>
                  <a:lnTo>
                    <a:pt x="7082" y="3452"/>
                  </a:lnTo>
                  <a:lnTo>
                    <a:pt x="6655" y="2882"/>
                  </a:lnTo>
                  <a:lnTo>
                    <a:pt x="6192" y="2313"/>
                  </a:lnTo>
                  <a:lnTo>
                    <a:pt x="5694" y="1779"/>
                  </a:lnTo>
                  <a:lnTo>
                    <a:pt x="5160" y="1245"/>
                  </a:lnTo>
                  <a:lnTo>
                    <a:pt x="4591" y="783"/>
                  </a:lnTo>
                  <a:lnTo>
                    <a:pt x="3986" y="391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3;p19">
              <a:extLst>
                <a:ext uri="{FF2B5EF4-FFF2-40B4-BE49-F238E27FC236}">
                  <a16:creationId xmlns:a16="http://schemas.microsoft.com/office/drawing/2014/main" id="{78780AA9-4ED9-3D0E-2DE7-BC41A301F3A2}"/>
                </a:ext>
              </a:extLst>
            </p:cNvPr>
            <p:cNvSpPr/>
            <p:nvPr/>
          </p:nvSpPr>
          <p:spPr>
            <a:xfrm>
              <a:off x="3658067" y="3727934"/>
              <a:ext cx="147830" cy="105336"/>
            </a:xfrm>
            <a:custGeom>
              <a:avLst/>
              <a:gdLst/>
              <a:ahLst/>
              <a:cxnLst/>
              <a:rect l="l" t="t" r="r" b="b"/>
              <a:pathLst>
                <a:path w="8043" h="5731" extrusionOk="0">
                  <a:moveTo>
                    <a:pt x="7651" y="1"/>
                  </a:moveTo>
                  <a:lnTo>
                    <a:pt x="0" y="2883"/>
                  </a:lnTo>
                  <a:lnTo>
                    <a:pt x="7651" y="5730"/>
                  </a:lnTo>
                  <a:lnTo>
                    <a:pt x="7829" y="5054"/>
                  </a:lnTo>
                  <a:lnTo>
                    <a:pt x="7936" y="4342"/>
                  </a:lnTo>
                  <a:lnTo>
                    <a:pt x="8007" y="3631"/>
                  </a:lnTo>
                  <a:lnTo>
                    <a:pt x="8043" y="2883"/>
                  </a:lnTo>
                  <a:lnTo>
                    <a:pt x="8007" y="2136"/>
                  </a:lnTo>
                  <a:lnTo>
                    <a:pt x="7936" y="1424"/>
                  </a:lnTo>
                  <a:lnTo>
                    <a:pt x="7829" y="71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4;p19">
              <a:extLst>
                <a:ext uri="{FF2B5EF4-FFF2-40B4-BE49-F238E27FC236}">
                  <a16:creationId xmlns:a16="http://schemas.microsoft.com/office/drawing/2014/main" id="{E44B42F5-2329-16DD-BCC6-DD23719F60F6}"/>
                </a:ext>
              </a:extLst>
            </p:cNvPr>
            <p:cNvSpPr/>
            <p:nvPr/>
          </p:nvSpPr>
          <p:spPr>
            <a:xfrm>
              <a:off x="3651524" y="3795958"/>
              <a:ext cx="136710" cy="137372"/>
            </a:xfrm>
            <a:custGeom>
              <a:avLst/>
              <a:gdLst/>
              <a:ahLst/>
              <a:cxnLst/>
              <a:rect l="l" t="t" r="r" b="b"/>
              <a:pathLst>
                <a:path w="7438" h="7474" extrusionOk="0">
                  <a:moveTo>
                    <a:pt x="0" y="1"/>
                  </a:moveTo>
                  <a:lnTo>
                    <a:pt x="3381" y="7474"/>
                  </a:lnTo>
                  <a:lnTo>
                    <a:pt x="3986" y="7082"/>
                  </a:lnTo>
                  <a:lnTo>
                    <a:pt x="4591" y="6655"/>
                  </a:lnTo>
                  <a:lnTo>
                    <a:pt x="5160" y="6228"/>
                  </a:lnTo>
                  <a:lnTo>
                    <a:pt x="5694" y="5694"/>
                  </a:lnTo>
                  <a:lnTo>
                    <a:pt x="6192" y="5161"/>
                  </a:lnTo>
                  <a:lnTo>
                    <a:pt x="6655" y="4591"/>
                  </a:lnTo>
                  <a:lnTo>
                    <a:pt x="7082" y="4022"/>
                  </a:lnTo>
                  <a:lnTo>
                    <a:pt x="7438" y="3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5;p19">
              <a:extLst>
                <a:ext uri="{FF2B5EF4-FFF2-40B4-BE49-F238E27FC236}">
                  <a16:creationId xmlns:a16="http://schemas.microsoft.com/office/drawing/2014/main" id="{98E5ABE7-9935-8148-B576-5F5FF359F3C4}"/>
                </a:ext>
              </a:extLst>
            </p:cNvPr>
            <p:cNvSpPr/>
            <p:nvPr/>
          </p:nvSpPr>
          <p:spPr>
            <a:xfrm>
              <a:off x="3583499" y="3802502"/>
              <a:ext cx="105317" cy="147830"/>
            </a:xfrm>
            <a:custGeom>
              <a:avLst/>
              <a:gdLst/>
              <a:ahLst/>
              <a:cxnLst/>
              <a:rect l="l" t="t" r="r" b="b"/>
              <a:pathLst>
                <a:path w="5730" h="8043" extrusionOk="0">
                  <a:moveTo>
                    <a:pt x="2847" y="1"/>
                  </a:moveTo>
                  <a:lnTo>
                    <a:pt x="0" y="7687"/>
                  </a:lnTo>
                  <a:lnTo>
                    <a:pt x="677" y="7829"/>
                  </a:lnTo>
                  <a:lnTo>
                    <a:pt x="1388" y="7936"/>
                  </a:lnTo>
                  <a:lnTo>
                    <a:pt x="2136" y="8043"/>
                  </a:lnTo>
                  <a:lnTo>
                    <a:pt x="3595" y="8043"/>
                  </a:lnTo>
                  <a:lnTo>
                    <a:pt x="4342" y="7936"/>
                  </a:lnTo>
                  <a:lnTo>
                    <a:pt x="5054" y="7829"/>
                  </a:lnTo>
                  <a:lnTo>
                    <a:pt x="5730" y="76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6;p19">
              <a:extLst>
                <a:ext uri="{FF2B5EF4-FFF2-40B4-BE49-F238E27FC236}">
                  <a16:creationId xmlns:a16="http://schemas.microsoft.com/office/drawing/2014/main" id="{1B94F184-A8A0-0B30-5761-ECD24AE04738}"/>
                </a:ext>
              </a:extLst>
            </p:cNvPr>
            <p:cNvSpPr/>
            <p:nvPr/>
          </p:nvSpPr>
          <p:spPr>
            <a:xfrm>
              <a:off x="3484082" y="3795958"/>
              <a:ext cx="136710" cy="137372"/>
            </a:xfrm>
            <a:custGeom>
              <a:avLst/>
              <a:gdLst/>
              <a:ahLst/>
              <a:cxnLst/>
              <a:rect l="l" t="t" r="r" b="b"/>
              <a:pathLst>
                <a:path w="7438" h="7474" extrusionOk="0">
                  <a:moveTo>
                    <a:pt x="7438" y="1"/>
                  </a:moveTo>
                  <a:lnTo>
                    <a:pt x="1" y="3417"/>
                  </a:lnTo>
                  <a:lnTo>
                    <a:pt x="356" y="4022"/>
                  </a:lnTo>
                  <a:lnTo>
                    <a:pt x="783" y="4591"/>
                  </a:lnTo>
                  <a:lnTo>
                    <a:pt x="1246" y="5161"/>
                  </a:lnTo>
                  <a:lnTo>
                    <a:pt x="1744" y="5694"/>
                  </a:lnTo>
                  <a:lnTo>
                    <a:pt x="2278" y="6228"/>
                  </a:lnTo>
                  <a:lnTo>
                    <a:pt x="2847" y="6655"/>
                  </a:lnTo>
                  <a:lnTo>
                    <a:pt x="3452" y="7082"/>
                  </a:lnTo>
                  <a:lnTo>
                    <a:pt x="4057" y="7474"/>
                  </a:lnTo>
                  <a:lnTo>
                    <a:pt x="7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7;p19">
              <a:extLst>
                <a:ext uri="{FF2B5EF4-FFF2-40B4-BE49-F238E27FC236}">
                  <a16:creationId xmlns:a16="http://schemas.microsoft.com/office/drawing/2014/main" id="{7E148BD6-E623-6FCE-3C3F-347D741CF725}"/>
                </a:ext>
              </a:extLst>
            </p:cNvPr>
            <p:cNvSpPr/>
            <p:nvPr/>
          </p:nvSpPr>
          <p:spPr>
            <a:xfrm>
              <a:off x="3466419" y="3727934"/>
              <a:ext cx="147849" cy="105336"/>
            </a:xfrm>
            <a:custGeom>
              <a:avLst/>
              <a:gdLst/>
              <a:ahLst/>
              <a:cxnLst/>
              <a:rect l="l" t="t" r="r" b="b"/>
              <a:pathLst>
                <a:path w="8044" h="5731" extrusionOk="0">
                  <a:moveTo>
                    <a:pt x="392" y="1"/>
                  </a:moveTo>
                  <a:lnTo>
                    <a:pt x="214" y="713"/>
                  </a:lnTo>
                  <a:lnTo>
                    <a:pt x="107" y="1424"/>
                  </a:lnTo>
                  <a:lnTo>
                    <a:pt x="36" y="2136"/>
                  </a:lnTo>
                  <a:lnTo>
                    <a:pt x="1" y="2883"/>
                  </a:lnTo>
                  <a:lnTo>
                    <a:pt x="36" y="3631"/>
                  </a:lnTo>
                  <a:lnTo>
                    <a:pt x="107" y="4342"/>
                  </a:lnTo>
                  <a:lnTo>
                    <a:pt x="214" y="5054"/>
                  </a:lnTo>
                  <a:lnTo>
                    <a:pt x="392" y="5730"/>
                  </a:lnTo>
                  <a:lnTo>
                    <a:pt x="8043" y="288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8;p19">
              <a:extLst>
                <a:ext uri="{FF2B5EF4-FFF2-40B4-BE49-F238E27FC236}">
                  <a16:creationId xmlns:a16="http://schemas.microsoft.com/office/drawing/2014/main" id="{7FACA7AF-4D5F-1939-70A3-2249A7D25242}"/>
                </a:ext>
              </a:extLst>
            </p:cNvPr>
            <p:cNvSpPr/>
            <p:nvPr/>
          </p:nvSpPr>
          <p:spPr>
            <a:xfrm>
              <a:off x="3484082" y="3628535"/>
              <a:ext cx="136710" cy="137354"/>
            </a:xfrm>
            <a:custGeom>
              <a:avLst/>
              <a:gdLst/>
              <a:ahLst/>
              <a:cxnLst/>
              <a:rect l="l" t="t" r="r" b="b"/>
              <a:pathLst>
                <a:path w="7438" h="7473" extrusionOk="0">
                  <a:moveTo>
                    <a:pt x="4057" y="0"/>
                  </a:moveTo>
                  <a:lnTo>
                    <a:pt x="3452" y="391"/>
                  </a:lnTo>
                  <a:lnTo>
                    <a:pt x="2847" y="783"/>
                  </a:lnTo>
                  <a:lnTo>
                    <a:pt x="2278" y="1245"/>
                  </a:lnTo>
                  <a:lnTo>
                    <a:pt x="1744" y="1779"/>
                  </a:lnTo>
                  <a:lnTo>
                    <a:pt x="1246" y="2313"/>
                  </a:lnTo>
                  <a:lnTo>
                    <a:pt x="783" y="2882"/>
                  </a:lnTo>
                  <a:lnTo>
                    <a:pt x="356" y="3452"/>
                  </a:lnTo>
                  <a:lnTo>
                    <a:pt x="1" y="4057"/>
                  </a:lnTo>
                  <a:lnTo>
                    <a:pt x="7438" y="7473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9;p19">
              <a:extLst>
                <a:ext uri="{FF2B5EF4-FFF2-40B4-BE49-F238E27FC236}">
                  <a16:creationId xmlns:a16="http://schemas.microsoft.com/office/drawing/2014/main" id="{0BE82A67-B211-7906-0B28-0D570C9E109A}"/>
                </a:ext>
              </a:extLst>
            </p:cNvPr>
            <p:cNvSpPr/>
            <p:nvPr/>
          </p:nvSpPr>
          <p:spPr>
            <a:xfrm>
              <a:off x="3574989" y="3719442"/>
              <a:ext cx="122337" cy="122319"/>
            </a:xfrm>
            <a:custGeom>
              <a:avLst/>
              <a:gdLst/>
              <a:ahLst/>
              <a:cxnLst/>
              <a:rect l="l" t="t" r="r" b="b"/>
              <a:pathLst>
                <a:path w="6656" h="6655" extrusionOk="0">
                  <a:moveTo>
                    <a:pt x="3310" y="0"/>
                  </a:moveTo>
                  <a:lnTo>
                    <a:pt x="2990" y="36"/>
                  </a:lnTo>
                  <a:lnTo>
                    <a:pt x="2670" y="72"/>
                  </a:lnTo>
                  <a:lnTo>
                    <a:pt x="2350" y="178"/>
                  </a:lnTo>
                  <a:lnTo>
                    <a:pt x="2029" y="285"/>
                  </a:lnTo>
                  <a:lnTo>
                    <a:pt x="1745" y="427"/>
                  </a:lnTo>
                  <a:lnTo>
                    <a:pt x="1460" y="570"/>
                  </a:lnTo>
                  <a:lnTo>
                    <a:pt x="1211" y="783"/>
                  </a:lnTo>
                  <a:lnTo>
                    <a:pt x="962" y="997"/>
                  </a:lnTo>
                  <a:lnTo>
                    <a:pt x="748" y="1210"/>
                  </a:lnTo>
                  <a:lnTo>
                    <a:pt x="570" y="1495"/>
                  </a:lnTo>
                  <a:lnTo>
                    <a:pt x="392" y="1744"/>
                  </a:lnTo>
                  <a:lnTo>
                    <a:pt x="250" y="2064"/>
                  </a:lnTo>
                  <a:lnTo>
                    <a:pt x="143" y="2349"/>
                  </a:lnTo>
                  <a:lnTo>
                    <a:pt x="72" y="2669"/>
                  </a:lnTo>
                  <a:lnTo>
                    <a:pt x="1" y="2990"/>
                  </a:lnTo>
                  <a:lnTo>
                    <a:pt x="1" y="3345"/>
                  </a:lnTo>
                  <a:lnTo>
                    <a:pt x="1" y="3666"/>
                  </a:lnTo>
                  <a:lnTo>
                    <a:pt x="72" y="4021"/>
                  </a:lnTo>
                  <a:lnTo>
                    <a:pt x="143" y="4342"/>
                  </a:lnTo>
                  <a:lnTo>
                    <a:pt x="250" y="4626"/>
                  </a:lnTo>
                  <a:lnTo>
                    <a:pt x="392" y="4947"/>
                  </a:lnTo>
                  <a:lnTo>
                    <a:pt x="570" y="5196"/>
                  </a:lnTo>
                  <a:lnTo>
                    <a:pt x="748" y="5445"/>
                  </a:lnTo>
                  <a:lnTo>
                    <a:pt x="962" y="5694"/>
                  </a:lnTo>
                  <a:lnTo>
                    <a:pt x="1211" y="5907"/>
                  </a:lnTo>
                  <a:lnTo>
                    <a:pt x="1460" y="6121"/>
                  </a:lnTo>
                  <a:lnTo>
                    <a:pt x="1745" y="6263"/>
                  </a:lnTo>
                  <a:lnTo>
                    <a:pt x="2029" y="6406"/>
                  </a:lnTo>
                  <a:lnTo>
                    <a:pt x="2350" y="6512"/>
                  </a:lnTo>
                  <a:lnTo>
                    <a:pt x="2670" y="6619"/>
                  </a:lnTo>
                  <a:lnTo>
                    <a:pt x="2990" y="6655"/>
                  </a:lnTo>
                  <a:lnTo>
                    <a:pt x="3666" y="6655"/>
                  </a:lnTo>
                  <a:lnTo>
                    <a:pt x="3986" y="6619"/>
                  </a:lnTo>
                  <a:lnTo>
                    <a:pt x="4307" y="6512"/>
                  </a:lnTo>
                  <a:lnTo>
                    <a:pt x="4627" y="6406"/>
                  </a:lnTo>
                  <a:lnTo>
                    <a:pt x="4912" y="6263"/>
                  </a:lnTo>
                  <a:lnTo>
                    <a:pt x="5196" y="6121"/>
                  </a:lnTo>
                  <a:lnTo>
                    <a:pt x="5445" y="5907"/>
                  </a:lnTo>
                  <a:lnTo>
                    <a:pt x="5695" y="5694"/>
                  </a:lnTo>
                  <a:lnTo>
                    <a:pt x="5908" y="5445"/>
                  </a:lnTo>
                  <a:lnTo>
                    <a:pt x="6086" y="5196"/>
                  </a:lnTo>
                  <a:lnTo>
                    <a:pt x="6264" y="4947"/>
                  </a:lnTo>
                  <a:lnTo>
                    <a:pt x="6406" y="4626"/>
                  </a:lnTo>
                  <a:lnTo>
                    <a:pt x="6513" y="4342"/>
                  </a:lnTo>
                  <a:lnTo>
                    <a:pt x="6584" y="4021"/>
                  </a:lnTo>
                  <a:lnTo>
                    <a:pt x="6655" y="3666"/>
                  </a:lnTo>
                  <a:lnTo>
                    <a:pt x="6655" y="3345"/>
                  </a:lnTo>
                  <a:lnTo>
                    <a:pt x="6655" y="2990"/>
                  </a:lnTo>
                  <a:lnTo>
                    <a:pt x="6584" y="2669"/>
                  </a:lnTo>
                  <a:lnTo>
                    <a:pt x="6513" y="2349"/>
                  </a:lnTo>
                  <a:lnTo>
                    <a:pt x="6406" y="2064"/>
                  </a:lnTo>
                  <a:lnTo>
                    <a:pt x="6264" y="1744"/>
                  </a:lnTo>
                  <a:lnTo>
                    <a:pt x="6086" y="1495"/>
                  </a:lnTo>
                  <a:lnTo>
                    <a:pt x="5908" y="1210"/>
                  </a:lnTo>
                  <a:lnTo>
                    <a:pt x="5695" y="997"/>
                  </a:lnTo>
                  <a:lnTo>
                    <a:pt x="5445" y="783"/>
                  </a:lnTo>
                  <a:lnTo>
                    <a:pt x="5196" y="570"/>
                  </a:lnTo>
                  <a:lnTo>
                    <a:pt x="4912" y="427"/>
                  </a:lnTo>
                  <a:lnTo>
                    <a:pt x="4627" y="285"/>
                  </a:lnTo>
                  <a:lnTo>
                    <a:pt x="4307" y="178"/>
                  </a:lnTo>
                  <a:lnTo>
                    <a:pt x="3986" y="72"/>
                  </a:lnTo>
                  <a:lnTo>
                    <a:pt x="3666" y="36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0;p19">
              <a:extLst>
                <a:ext uri="{FF2B5EF4-FFF2-40B4-BE49-F238E27FC236}">
                  <a16:creationId xmlns:a16="http://schemas.microsoft.com/office/drawing/2014/main" id="{E9C9320E-FF84-FC31-4C15-6815A4A3248E}"/>
                </a:ext>
              </a:extLst>
            </p:cNvPr>
            <p:cNvSpPr/>
            <p:nvPr/>
          </p:nvSpPr>
          <p:spPr>
            <a:xfrm>
              <a:off x="2786212" y="2689960"/>
              <a:ext cx="3724211" cy="1144615"/>
            </a:xfrm>
            <a:custGeom>
              <a:avLst/>
              <a:gdLst/>
              <a:ahLst/>
              <a:cxnLst/>
              <a:rect l="l" t="t" r="r" b="b"/>
              <a:pathLst>
                <a:path w="202623" h="62275" extrusionOk="0">
                  <a:moveTo>
                    <a:pt x="118606" y="0"/>
                  </a:moveTo>
                  <a:lnTo>
                    <a:pt x="116435" y="36"/>
                  </a:lnTo>
                  <a:lnTo>
                    <a:pt x="114193" y="72"/>
                  </a:lnTo>
                  <a:lnTo>
                    <a:pt x="111951" y="107"/>
                  </a:lnTo>
                  <a:lnTo>
                    <a:pt x="109710" y="178"/>
                  </a:lnTo>
                  <a:lnTo>
                    <a:pt x="107468" y="285"/>
                  </a:lnTo>
                  <a:lnTo>
                    <a:pt x="105261" y="427"/>
                  </a:lnTo>
                  <a:lnTo>
                    <a:pt x="103019" y="570"/>
                  </a:lnTo>
                  <a:lnTo>
                    <a:pt x="100849" y="748"/>
                  </a:lnTo>
                  <a:lnTo>
                    <a:pt x="98714" y="961"/>
                  </a:lnTo>
                  <a:lnTo>
                    <a:pt x="96614" y="1210"/>
                  </a:lnTo>
                  <a:lnTo>
                    <a:pt x="94550" y="1459"/>
                  </a:lnTo>
                  <a:lnTo>
                    <a:pt x="92593" y="1744"/>
                  </a:lnTo>
                  <a:lnTo>
                    <a:pt x="90671" y="2100"/>
                  </a:lnTo>
                  <a:lnTo>
                    <a:pt x="88857" y="2456"/>
                  </a:lnTo>
                  <a:lnTo>
                    <a:pt x="87113" y="2847"/>
                  </a:lnTo>
                  <a:lnTo>
                    <a:pt x="85476" y="3274"/>
                  </a:lnTo>
                  <a:lnTo>
                    <a:pt x="83946" y="3737"/>
                  </a:lnTo>
                  <a:lnTo>
                    <a:pt x="82558" y="4235"/>
                  </a:lnTo>
                  <a:lnTo>
                    <a:pt x="82024" y="4448"/>
                  </a:lnTo>
                  <a:lnTo>
                    <a:pt x="81348" y="4769"/>
                  </a:lnTo>
                  <a:lnTo>
                    <a:pt x="79818" y="5587"/>
                  </a:lnTo>
                  <a:lnTo>
                    <a:pt x="77932" y="6655"/>
                  </a:lnTo>
                  <a:lnTo>
                    <a:pt x="75832" y="7900"/>
                  </a:lnTo>
                  <a:lnTo>
                    <a:pt x="73555" y="9324"/>
                  </a:lnTo>
                  <a:lnTo>
                    <a:pt x="71171" y="10854"/>
                  </a:lnTo>
                  <a:lnTo>
                    <a:pt x="66260" y="14056"/>
                  </a:lnTo>
                  <a:lnTo>
                    <a:pt x="61598" y="17152"/>
                  </a:lnTo>
                  <a:lnTo>
                    <a:pt x="57648" y="19821"/>
                  </a:lnTo>
                  <a:lnTo>
                    <a:pt x="53912" y="22348"/>
                  </a:lnTo>
                  <a:lnTo>
                    <a:pt x="52310" y="22704"/>
                  </a:lnTo>
                  <a:lnTo>
                    <a:pt x="48076" y="23664"/>
                  </a:lnTo>
                  <a:lnTo>
                    <a:pt x="42026" y="25052"/>
                  </a:lnTo>
                  <a:lnTo>
                    <a:pt x="38574" y="25906"/>
                  </a:lnTo>
                  <a:lnTo>
                    <a:pt x="35016" y="26796"/>
                  </a:lnTo>
                  <a:lnTo>
                    <a:pt x="31386" y="27721"/>
                  </a:lnTo>
                  <a:lnTo>
                    <a:pt x="27828" y="28718"/>
                  </a:lnTo>
                  <a:lnTo>
                    <a:pt x="24447" y="29678"/>
                  </a:lnTo>
                  <a:lnTo>
                    <a:pt x="22846" y="30177"/>
                  </a:lnTo>
                  <a:lnTo>
                    <a:pt x="21316" y="30675"/>
                  </a:lnTo>
                  <a:lnTo>
                    <a:pt x="19928" y="31137"/>
                  </a:lnTo>
                  <a:lnTo>
                    <a:pt x="18611" y="31636"/>
                  </a:lnTo>
                  <a:lnTo>
                    <a:pt x="17401" y="32098"/>
                  </a:lnTo>
                  <a:lnTo>
                    <a:pt x="16334" y="32525"/>
                  </a:lnTo>
                  <a:lnTo>
                    <a:pt x="15444" y="32988"/>
                  </a:lnTo>
                  <a:lnTo>
                    <a:pt x="14697" y="33379"/>
                  </a:lnTo>
                  <a:lnTo>
                    <a:pt x="14376" y="33593"/>
                  </a:lnTo>
                  <a:lnTo>
                    <a:pt x="14127" y="33806"/>
                  </a:lnTo>
                  <a:lnTo>
                    <a:pt x="13878" y="33984"/>
                  </a:lnTo>
                  <a:lnTo>
                    <a:pt x="13736" y="34162"/>
                  </a:lnTo>
                  <a:lnTo>
                    <a:pt x="11281" y="37294"/>
                  </a:lnTo>
                  <a:lnTo>
                    <a:pt x="9003" y="40247"/>
                  </a:lnTo>
                  <a:lnTo>
                    <a:pt x="6619" y="43379"/>
                  </a:lnTo>
                  <a:lnTo>
                    <a:pt x="6405" y="43414"/>
                  </a:lnTo>
                  <a:lnTo>
                    <a:pt x="5765" y="43521"/>
                  </a:lnTo>
                  <a:lnTo>
                    <a:pt x="5338" y="43663"/>
                  </a:lnTo>
                  <a:lnTo>
                    <a:pt x="4840" y="43806"/>
                  </a:lnTo>
                  <a:lnTo>
                    <a:pt x="4341" y="44019"/>
                  </a:lnTo>
                  <a:lnTo>
                    <a:pt x="3808" y="44268"/>
                  </a:lnTo>
                  <a:lnTo>
                    <a:pt x="3274" y="44589"/>
                  </a:lnTo>
                  <a:lnTo>
                    <a:pt x="2740" y="44944"/>
                  </a:lnTo>
                  <a:lnTo>
                    <a:pt x="2206" y="45407"/>
                  </a:lnTo>
                  <a:lnTo>
                    <a:pt x="1993" y="45656"/>
                  </a:lnTo>
                  <a:lnTo>
                    <a:pt x="1744" y="45941"/>
                  </a:lnTo>
                  <a:lnTo>
                    <a:pt x="1530" y="46225"/>
                  </a:lnTo>
                  <a:lnTo>
                    <a:pt x="1352" y="46546"/>
                  </a:lnTo>
                  <a:lnTo>
                    <a:pt x="1139" y="46866"/>
                  </a:lnTo>
                  <a:lnTo>
                    <a:pt x="996" y="47222"/>
                  </a:lnTo>
                  <a:lnTo>
                    <a:pt x="854" y="47613"/>
                  </a:lnTo>
                  <a:lnTo>
                    <a:pt x="747" y="48005"/>
                  </a:lnTo>
                  <a:lnTo>
                    <a:pt x="641" y="48432"/>
                  </a:lnTo>
                  <a:lnTo>
                    <a:pt x="569" y="48894"/>
                  </a:lnTo>
                  <a:lnTo>
                    <a:pt x="391" y="50816"/>
                  </a:lnTo>
                  <a:lnTo>
                    <a:pt x="178" y="52809"/>
                  </a:lnTo>
                  <a:lnTo>
                    <a:pt x="36" y="54801"/>
                  </a:lnTo>
                  <a:lnTo>
                    <a:pt x="0" y="55762"/>
                  </a:lnTo>
                  <a:lnTo>
                    <a:pt x="0" y="56723"/>
                  </a:lnTo>
                  <a:lnTo>
                    <a:pt x="0" y="57613"/>
                  </a:lnTo>
                  <a:lnTo>
                    <a:pt x="71" y="58431"/>
                  </a:lnTo>
                  <a:lnTo>
                    <a:pt x="142" y="59214"/>
                  </a:lnTo>
                  <a:lnTo>
                    <a:pt x="285" y="59890"/>
                  </a:lnTo>
                  <a:lnTo>
                    <a:pt x="463" y="60531"/>
                  </a:lnTo>
                  <a:lnTo>
                    <a:pt x="569" y="60780"/>
                  </a:lnTo>
                  <a:lnTo>
                    <a:pt x="712" y="61029"/>
                  </a:lnTo>
                  <a:lnTo>
                    <a:pt x="854" y="61278"/>
                  </a:lnTo>
                  <a:lnTo>
                    <a:pt x="996" y="61456"/>
                  </a:lnTo>
                  <a:lnTo>
                    <a:pt x="1174" y="61634"/>
                  </a:lnTo>
                  <a:lnTo>
                    <a:pt x="1352" y="61776"/>
                  </a:lnTo>
                  <a:lnTo>
                    <a:pt x="1566" y="61812"/>
                  </a:lnTo>
                  <a:lnTo>
                    <a:pt x="2028" y="61883"/>
                  </a:lnTo>
                  <a:lnTo>
                    <a:pt x="3594" y="61954"/>
                  </a:lnTo>
                  <a:lnTo>
                    <a:pt x="6014" y="62061"/>
                  </a:lnTo>
                  <a:lnTo>
                    <a:pt x="9181" y="62132"/>
                  </a:lnTo>
                  <a:lnTo>
                    <a:pt x="17686" y="62203"/>
                  </a:lnTo>
                  <a:lnTo>
                    <a:pt x="28646" y="62274"/>
                  </a:lnTo>
                  <a:lnTo>
                    <a:pt x="28646" y="62274"/>
                  </a:lnTo>
                  <a:lnTo>
                    <a:pt x="28575" y="61563"/>
                  </a:lnTo>
                  <a:lnTo>
                    <a:pt x="28468" y="60815"/>
                  </a:lnTo>
                  <a:lnTo>
                    <a:pt x="28433" y="60104"/>
                  </a:lnTo>
                  <a:lnTo>
                    <a:pt x="28397" y="59356"/>
                  </a:lnTo>
                  <a:lnTo>
                    <a:pt x="28433" y="58431"/>
                  </a:lnTo>
                  <a:lnTo>
                    <a:pt x="28504" y="57542"/>
                  </a:lnTo>
                  <a:lnTo>
                    <a:pt x="28611" y="56652"/>
                  </a:lnTo>
                  <a:lnTo>
                    <a:pt x="28753" y="55762"/>
                  </a:lnTo>
                  <a:lnTo>
                    <a:pt x="28966" y="54908"/>
                  </a:lnTo>
                  <a:lnTo>
                    <a:pt x="29216" y="54054"/>
                  </a:lnTo>
                  <a:lnTo>
                    <a:pt x="29500" y="53236"/>
                  </a:lnTo>
                  <a:lnTo>
                    <a:pt x="29820" y="52417"/>
                  </a:lnTo>
                  <a:lnTo>
                    <a:pt x="30176" y="51634"/>
                  </a:lnTo>
                  <a:lnTo>
                    <a:pt x="30568" y="50852"/>
                  </a:lnTo>
                  <a:lnTo>
                    <a:pt x="30995" y="50104"/>
                  </a:lnTo>
                  <a:lnTo>
                    <a:pt x="31457" y="49393"/>
                  </a:lnTo>
                  <a:lnTo>
                    <a:pt x="31956" y="48681"/>
                  </a:lnTo>
                  <a:lnTo>
                    <a:pt x="32489" y="48005"/>
                  </a:lnTo>
                  <a:lnTo>
                    <a:pt x="33023" y="47364"/>
                  </a:lnTo>
                  <a:lnTo>
                    <a:pt x="33628" y="46724"/>
                  </a:lnTo>
                  <a:lnTo>
                    <a:pt x="34233" y="46154"/>
                  </a:lnTo>
                  <a:lnTo>
                    <a:pt x="34909" y="45585"/>
                  </a:lnTo>
                  <a:lnTo>
                    <a:pt x="35585" y="45051"/>
                  </a:lnTo>
                  <a:lnTo>
                    <a:pt x="36261" y="44553"/>
                  </a:lnTo>
                  <a:lnTo>
                    <a:pt x="37009" y="44090"/>
                  </a:lnTo>
                  <a:lnTo>
                    <a:pt x="37756" y="43663"/>
                  </a:lnTo>
                  <a:lnTo>
                    <a:pt x="38503" y="43272"/>
                  </a:lnTo>
                  <a:lnTo>
                    <a:pt x="39286" y="42916"/>
                  </a:lnTo>
                  <a:lnTo>
                    <a:pt x="40105" y="42596"/>
                  </a:lnTo>
                  <a:lnTo>
                    <a:pt x="40923" y="42311"/>
                  </a:lnTo>
                  <a:lnTo>
                    <a:pt x="41777" y="42062"/>
                  </a:lnTo>
                  <a:lnTo>
                    <a:pt x="42631" y="41884"/>
                  </a:lnTo>
                  <a:lnTo>
                    <a:pt x="43521" y="41706"/>
                  </a:lnTo>
                  <a:lnTo>
                    <a:pt x="44410" y="41599"/>
                  </a:lnTo>
                  <a:lnTo>
                    <a:pt x="45336" y="41528"/>
                  </a:lnTo>
                  <a:lnTo>
                    <a:pt x="46937" y="41528"/>
                  </a:lnTo>
                  <a:lnTo>
                    <a:pt x="47649" y="41564"/>
                  </a:lnTo>
                  <a:lnTo>
                    <a:pt x="48360" y="41635"/>
                  </a:lnTo>
                  <a:lnTo>
                    <a:pt x="49037" y="41742"/>
                  </a:lnTo>
                  <a:lnTo>
                    <a:pt x="49713" y="41848"/>
                  </a:lnTo>
                  <a:lnTo>
                    <a:pt x="50389" y="41991"/>
                  </a:lnTo>
                  <a:lnTo>
                    <a:pt x="51065" y="42169"/>
                  </a:lnTo>
                  <a:lnTo>
                    <a:pt x="51705" y="42382"/>
                  </a:lnTo>
                  <a:lnTo>
                    <a:pt x="52453" y="42631"/>
                  </a:lnTo>
                  <a:lnTo>
                    <a:pt x="53164" y="42916"/>
                  </a:lnTo>
                  <a:lnTo>
                    <a:pt x="53876" y="43236"/>
                  </a:lnTo>
                  <a:lnTo>
                    <a:pt x="54588" y="43592"/>
                  </a:lnTo>
                  <a:lnTo>
                    <a:pt x="55264" y="43948"/>
                  </a:lnTo>
                  <a:lnTo>
                    <a:pt x="55905" y="44375"/>
                  </a:lnTo>
                  <a:lnTo>
                    <a:pt x="56545" y="44802"/>
                  </a:lnTo>
                  <a:lnTo>
                    <a:pt x="57150" y="45265"/>
                  </a:lnTo>
                  <a:lnTo>
                    <a:pt x="57684" y="45656"/>
                  </a:lnTo>
                  <a:lnTo>
                    <a:pt x="58146" y="46083"/>
                  </a:lnTo>
                  <a:lnTo>
                    <a:pt x="58645" y="46510"/>
                  </a:lnTo>
                  <a:lnTo>
                    <a:pt x="59072" y="46973"/>
                  </a:lnTo>
                  <a:lnTo>
                    <a:pt x="59641" y="47578"/>
                  </a:lnTo>
                  <a:lnTo>
                    <a:pt x="60139" y="48183"/>
                  </a:lnTo>
                  <a:lnTo>
                    <a:pt x="60637" y="48823"/>
                  </a:lnTo>
                  <a:lnTo>
                    <a:pt x="61100" y="49464"/>
                  </a:lnTo>
                  <a:lnTo>
                    <a:pt x="61527" y="50140"/>
                  </a:lnTo>
                  <a:lnTo>
                    <a:pt x="61918" y="50816"/>
                  </a:lnTo>
                  <a:lnTo>
                    <a:pt x="62274" y="51563"/>
                  </a:lnTo>
                  <a:lnTo>
                    <a:pt x="62630" y="52275"/>
                  </a:lnTo>
                  <a:lnTo>
                    <a:pt x="62701" y="52453"/>
                  </a:lnTo>
                  <a:lnTo>
                    <a:pt x="63022" y="53236"/>
                  </a:lnTo>
                  <a:lnTo>
                    <a:pt x="63271" y="54054"/>
                  </a:lnTo>
                  <a:lnTo>
                    <a:pt x="63520" y="54908"/>
                  </a:lnTo>
                  <a:lnTo>
                    <a:pt x="63733" y="55762"/>
                  </a:lnTo>
                  <a:lnTo>
                    <a:pt x="63876" y="56652"/>
                  </a:lnTo>
                  <a:lnTo>
                    <a:pt x="63982" y="57542"/>
                  </a:lnTo>
                  <a:lnTo>
                    <a:pt x="64054" y="58431"/>
                  </a:lnTo>
                  <a:lnTo>
                    <a:pt x="64089" y="59356"/>
                  </a:lnTo>
                  <a:lnTo>
                    <a:pt x="64054" y="60104"/>
                  </a:lnTo>
                  <a:lnTo>
                    <a:pt x="64018" y="60815"/>
                  </a:lnTo>
                  <a:lnTo>
                    <a:pt x="63947" y="61527"/>
                  </a:lnTo>
                  <a:lnTo>
                    <a:pt x="63840" y="62239"/>
                  </a:lnTo>
                  <a:lnTo>
                    <a:pt x="63840" y="62239"/>
                  </a:lnTo>
                  <a:lnTo>
                    <a:pt x="83127" y="62168"/>
                  </a:lnTo>
                  <a:lnTo>
                    <a:pt x="102806" y="62061"/>
                  </a:lnTo>
                  <a:lnTo>
                    <a:pt x="140135" y="61847"/>
                  </a:lnTo>
                  <a:lnTo>
                    <a:pt x="139993" y="60602"/>
                  </a:lnTo>
                  <a:lnTo>
                    <a:pt x="139957" y="59997"/>
                  </a:lnTo>
                  <a:lnTo>
                    <a:pt x="139921" y="59356"/>
                  </a:lnTo>
                  <a:lnTo>
                    <a:pt x="139957" y="58431"/>
                  </a:lnTo>
                  <a:lnTo>
                    <a:pt x="140028" y="57542"/>
                  </a:lnTo>
                  <a:lnTo>
                    <a:pt x="140135" y="56652"/>
                  </a:lnTo>
                  <a:lnTo>
                    <a:pt x="140313" y="55762"/>
                  </a:lnTo>
                  <a:lnTo>
                    <a:pt x="140491" y="54908"/>
                  </a:lnTo>
                  <a:lnTo>
                    <a:pt x="140740" y="54054"/>
                  </a:lnTo>
                  <a:lnTo>
                    <a:pt x="141025" y="53236"/>
                  </a:lnTo>
                  <a:lnTo>
                    <a:pt x="141345" y="52453"/>
                  </a:lnTo>
                  <a:lnTo>
                    <a:pt x="141630" y="51741"/>
                  </a:lnTo>
                  <a:lnTo>
                    <a:pt x="141985" y="51065"/>
                  </a:lnTo>
                  <a:lnTo>
                    <a:pt x="142341" y="50424"/>
                  </a:lnTo>
                  <a:lnTo>
                    <a:pt x="142733" y="49784"/>
                  </a:lnTo>
                  <a:lnTo>
                    <a:pt x="143124" y="49179"/>
                  </a:lnTo>
                  <a:lnTo>
                    <a:pt x="143587" y="48574"/>
                  </a:lnTo>
                  <a:lnTo>
                    <a:pt x="144049" y="47969"/>
                  </a:lnTo>
                  <a:lnTo>
                    <a:pt x="144512" y="47400"/>
                  </a:lnTo>
                  <a:lnTo>
                    <a:pt x="144939" y="46973"/>
                  </a:lnTo>
                  <a:lnTo>
                    <a:pt x="145473" y="46439"/>
                  </a:lnTo>
                  <a:lnTo>
                    <a:pt x="146078" y="45905"/>
                  </a:lnTo>
                  <a:lnTo>
                    <a:pt x="146647" y="45407"/>
                  </a:lnTo>
                  <a:lnTo>
                    <a:pt x="147288" y="44909"/>
                  </a:lnTo>
                  <a:lnTo>
                    <a:pt x="147928" y="44482"/>
                  </a:lnTo>
                  <a:lnTo>
                    <a:pt x="148604" y="44055"/>
                  </a:lnTo>
                  <a:lnTo>
                    <a:pt x="149280" y="43663"/>
                  </a:lnTo>
                  <a:lnTo>
                    <a:pt x="149992" y="43307"/>
                  </a:lnTo>
                  <a:lnTo>
                    <a:pt x="150633" y="43023"/>
                  </a:lnTo>
                  <a:lnTo>
                    <a:pt x="151273" y="42738"/>
                  </a:lnTo>
                  <a:lnTo>
                    <a:pt x="151949" y="42489"/>
                  </a:lnTo>
                  <a:lnTo>
                    <a:pt x="152625" y="42275"/>
                  </a:lnTo>
                  <a:lnTo>
                    <a:pt x="153337" y="42062"/>
                  </a:lnTo>
                  <a:lnTo>
                    <a:pt x="154049" y="41920"/>
                  </a:lnTo>
                  <a:lnTo>
                    <a:pt x="154761" y="41777"/>
                  </a:lnTo>
                  <a:lnTo>
                    <a:pt x="155472" y="41671"/>
                  </a:lnTo>
                  <a:lnTo>
                    <a:pt x="156611" y="41564"/>
                  </a:lnTo>
                  <a:lnTo>
                    <a:pt x="157785" y="41528"/>
                  </a:lnTo>
                  <a:lnTo>
                    <a:pt x="158710" y="41528"/>
                  </a:lnTo>
                  <a:lnTo>
                    <a:pt x="159600" y="41599"/>
                  </a:lnTo>
                  <a:lnTo>
                    <a:pt x="160490" y="41706"/>
                  </a:lnTo>
                  <a:lnTo>
                    <a:pt x="161379" y="41884"/>
                  </a:lnTo>
                  <a:lnTo>
                    <a:pt x="162233" y="42062"/>
                  </a:lnTo>
                  <a:lnTo>
                    <a:pt x="163087" y="42311"/>
                  </a:lnTo>
                  <a:lnTo>
                    <a:pt x="163906" y="42596"/>
                  </a:lnTo>
                  <a:lnTo>
                    <a:pt x="164724" y="42916"/>
                  </a:lnTo>
                  <a:lnTo>
                    <a:pt x="165507" y="43272"/>
                  </a:lnTo>
                  <a:lnTo>
                    <a:pt x="166290" y="43663"/>
                  </a:lnTo>
                  <a:lnTo>
                    <a:pt x="167037" y="44090"/>
                  </a:lnTo>
                  <a:lnTo>
                    <a:pt x="167749" y="44553"/>
                  </a:lnTo>
                  <a:lnTo>
                    <a:pt x="168461" y="45051"/>
                  </a:lnTo>
                  <a:lnTo>
                    <a:pt x="169137" y="45585"/>
                  </a:lnTo>
                  <a:lnTo>
                    <a:pt x="169778" y="46154"/>
                  </a:lnTo>
                  <a:lnTo>
                    <a:pt x="170382" y="46724"/>
                  </a:lnTo>
                  <a:lnTo>
                    <a:pt x="170987" y="47364"/>
                  </a:lnTo>
                  <a:lnTo>
                    <a:pt x="171521" y="48005"/>
                  </a:lnTo>
                  <a:lnTo>
                    <a:pt x="172055" y="48681"/>
                  </a:lnTo>
                  <a:lnTo>
                    <a:pt x="172553" y="49393"/>
                  </a:lnTo>
                  <a:lnTo>
                    <a:pt x="173016" y="50104"/>
                  </a:lnTo>
                  <a:lnTo>
                    <a:pt x="173443" y="50852"/>
                  </a:lnTo>
                  <a:lnTo>
                    <a:pt x="173870" y="51634"/>
                  </a:lnTo>
                  <a:lnTo>
                    <a:pt x="174226" y="52417"/>
                  </a:lnTo>
                  <a:lnTo>
                    <a:pt x="174546" y="53236"/>
                  </a:lnTo>
                  <a:lnTo>
                    <a:pt x="174795" y="54054"/>
                  </a:lnTo>
                  <a:lnTo>
                    <a:pt x="175044" y="54908"/>
                  </a:lnTo>
                  <a:lnTo>
                    <a:pt x="175258" y="55762"/>
                  </a:lnTo>
                  <a:lnTo>
                    <a:pt x="175400" y="56652"/>
                  </a:lnTo>
                  <a:lnTo>
                    <a:pt x="175507" y="57542"/>
                  </a:lnTo>
                  <a:lnTo>
                    <a:pt x="175578" y="58431"/>
                  </a:lnTo>
                  <a:lnTo>
                    <a:pt x="175613" y="59356"/>
                  </a:lnTo>
                  <a:lnTo>
                    <a:pt x="175613" y="59926"/>
                  </a:lnTo>
                  <a:lnTo>
                    <a:pt x="175578" y="60459"/>
                  </a:lnTo>
                  <a:lnTo>
                    <a:pt x="175471" y="61563"/>
                  </a:lnTo>
                  <a:lnTo>
                    <a:pt x="184225" y="61491"/>
                  </a:lnTo>
                  <a:lnTo>
                    <a:pt x="184972" y="61456"/>
                  </a:lnTo>
                  <a:lnTo>
                    <a:pt x="186431" y="61314"/>
                  </a:lnTo>
                  <a:lnTo>
                    <a:pt x="188460" y="61100"/>
                  </a:lnTo>
                  <a:lnTo>
                    <a:pt x="189634" y="60922"/>
                  </a:lnTo>
                  <a:lnTo>
                    <a:pt x="190880" y="60709"/>
                  </a:lnTo>
                  <a:lnTo>
                    <a:pt x="192125" y="60459"/>
                  </a:lnTo>
                  <a:lnTo>
                    <a:pt x="193442" y="60175"/>
                  </a:lnTo>
                  <a:lnTo>
                    <a:pt x="194723" y="59855"/>
                  </a:lnTo>
                  <a:lnTo>
                    <a:pt x="195968" y="59499"/>
                  </a:lnTo>
                  <a:lnTo>
                    <a:pt x="197178" y="59107"/>
                  </a:lnTo>
                  <a:lnTo>
                    <a:pt x="198317" y="58645"/>
                  </a:lnTo>
                  <a:lnTo>
                    <a:pt x="198851" y="58396"/>
                  </a:lnTo>
                  <a:lnTo>
                    <a:pt x="199349" y="58111"/>
                  </a:lnTo>
                  <a:lnTo>
                    <a:pt x="199812" y="57862"/>
                  </a:lnTo>
                  <a:lnTo>
                    <a:pt x="200274" y="57577"/>
                  </a:lnTo>
                  <a:lnTo>
                    <a:pt x="200666" y="57221"/>
                  </a:lnTo>
                  <a:lnTo>
                    <a:pt x="201021" y="56865"/>
                  </a:lnTo>
                  <a:lnTo>
                    <a:pt x="201306" y="56403"/>
                  </a:lnTo>
                  <a:lnTo>
                    <a:pt x="201591" y="55940"/>
                  </a:lnTo>
                  <a:lnTo>
                    <a:pt x="201840" y="55406"/>
                  </a:lnTo>
                  <a:lnTo>
                    <a:pt x="202018" y="54837"/>
                  </a:lnTo>
                  <a:lnTo>
                    <a:pt x="202196" y="54232"/>
                  </a:lnTo>
                  <a:lnTo>
                    <a:pt x="202338" y="53592"/>
                  </a:lnTo>
                  <a:lnTo>
                    <a:pt x="202445" y="52915"/>
                  </a:lnTo>
                  <a:lnTo>
                    <a:pt x="202516" y="52204"/>
                  </a:lnTo>
                  <a:lnTo>
                    <a:pt x="202587" y="51492"/>
                  </a:lnTo>
                  <a:lnTo>
                    <a:pt x="202623" y="50780"/>
                  </a:lnTo>
                  <a:lnTo>
                    <a:pt x="202623" y="49286"/>
                  </a:lnTo>
                  <a:lnTo>
                    <a:pt x="202552" y="47791"/>
                  </a:lnTo>
                  <a:lnTo>
                    <a:pt x="202445" y="46297"/>
                  </a:lnTo>
                  <a:lnTo>
                    <a:pt x="202267" y="44838"/>
                  </a:lnTo>
                  <a:lnTo>
                    <a:pt x="202089" y="43485"/>
                  </a:lnTo>
                  <a:lnTo>
                    <a:pt x="201875" y="42275"/>
                  </a:lnTo>
                  <a:lnTo>
                    <a:pt x="201520" y="40283"/>
                  </a:lnTo>
                  <a:lnTo>
                    <a:pt x="201306" y="39180"/>
                  </a:lnTo>
                  <a:lnTo>
                    <a:pt x="201271" y="39037"/>
                  </a:lnTo>
                  <a:lnTo>
                    <a:pt x="201199" y="38895"/>
                  </a:lnTo>
                  <a:lnTo>
                    <a:pt x="201021" y="38610"/>
                  </a:lnTo>
                  <a:lnTo>
                    <a:pt x="200737" y="38326"/>
                  </a:lnTo>
                  <a:lnTo>
                    <a:pt x="200381" y="38112"/>
                  </a:lnTo>
                  <a:lnTo>
                    <a:pt x="199954" y="37863"/>
                  </a:lnTo>
                  <a:lnTo>
                    <a:pt x="199527" y="37649"/>
                  </a:lnTo>
                  <a:lnTo>
                    <a:pt x="199064" y="37436"/>
                  </a:lnTo>
                  <a:lnTo>
                    <a:pt x="198566" y="37258"/>
                  </a:lnTo>
                  <a:lnTo>
                    <a:pt x="197641" y="36973"/>
                  </a:lnTo>
                  <a:lnTo>
                    <a:pt x="196822" y="36724"/>
                  </a:lnTo>
                  <a:lnTo>
                    <a:pt x="196039" y="36546"/>
                  </a:lnTo>
                  <a:lnTo>
                    <a:pt x="196075" y="36013"/>
                  </a:lnTo>
                  <a:lnTo>
                    <a:pt x="196146" y="34625"/>
                  </a:lnTo>
                  <a:lnTo>
                    <a:pt x="196217" y="32668"/>
                  </a:lnTo>
                  <a:lnTo>
                    <a:pt x="196182" y="31529"/>
                  </a:lnTo>
                  <a:lnTo>
                    <a:pt x="196146" y="30354"/>
                  </a:lnTo>
                  <a:lnTo>
                    <a:pt x="196075" y="29180"/>
                  </a:lnTo>
                  <a:lnTo>
                    <a:pt x="195933" y="28041"/>
                  </a:lnTo>
                  <a:lnTo>
                    <a:pt x="195755" y="26903"/>
                  </a:lnTo>
                  <a:lnTo>
                    <a:pt x="195648" y="26405"/>
                  </a:lnTo>
                  <a:lnTo>
                    <a:pt x="195506" y="25906"/>
                  </a:lnTo>
                  <a:lnTo>
                    <a:pt x="195363" y="25444"/>
                  </a:lnTo>
                  <a:lnTo>
                    <a:pt x="195185" y="25017"/>
                  </a:lnTo>
                  <a:lnTo>
                    <a:pt x="194972" y="24625"/>
                  </a:lnTo>
                  <a:lnTo>
                    <a:pt x="194758" y="24269"/>
                  </a:lnTo>
                  <a:lnTo>
                    <a:pt x="194545" y="23985"/>
                  </a:lnTo>
                  <a:lnTo>
                    <a:pt x="194296" y="23736"/>
                  </a:lnTo>
                  <a:lnTo>
                    <a:pt x="194011" y="23522"/>
                  </a:lnTo>
                  <a:lnTo>
                    <a:pt x="193691" y="23415"/>
                  </a:lnTo>
                  <a:lnTo>
                    <a:pt x="192908" y="23202"/>
                  </a:lnTo>
                  <a:lnTo>
                    <a:pt x="191912" y="23024"/>
                  </a:lnTo>
                  <a:lnTo>
                    <a:pt x="190702" y="22882"/>
                  </a:lnTo>
                  <a:lnTo>
                    <a:pt x="189349" y="22704"/>
                  </a:lnTo>
                  <a:lnTo>
                    <a:pt x="186289" y="22455"/>
                  </a:lnTo>
                  <a:lnTo>
                    <a:pt x="183086" y="22241"/>
                  </a:lnTo>
                  <a:lnTo>
                    <a:pt x="180026" y="22063"/>
                  </a:lnTo>
                  <a:lnTo>
                    <a:pt x="177464" y="21921"/>
                  </a:lnTo>
                  <a:lnTo>
                    <a:pt x="175044" y="21814"/>
                  </a:lnTo>
                  <a:lnTo>
                    <a:pt x="173941" y="21031"/>
                  </a:lnTo>
                  <a:lnTo>
                    <a:pt x="171023" y="18967"/>
                  </a:lnTo>
                  <a:lnTo>
                    <a:pt x="166753" y="15978"/>
                  </a:lnTo>
                  <a:lnTo>
                    <a:pt x="164226" y="14270"/>
                  </a:lnTo>
                  <a:lnTo>
                    <a:pt x="161557" y="12491"/>
                  </a:lnTo>
                  <a:lnTo>
                    <a:pt x="158817" y="10711"/>
                  </a:lnTo>
                  <a:lnTo>
                    <a:pt x="156006" y="8932"/>
                  </a:lnTo>
                  <a:lnTo>
                    <a:pt x="153195" y="7224"/>
                  </a:lnTo>
                  <a:lnTo>
                    <a:pt x="150490" y="5658"/>
                  </a:lnTo>
                  <a:lnTo>
                    <a:pt x="149174" y="4911"/>
                  </a:lnTo>
                  <a:lnTo>
                    <a:pt x="147893" y="4235"/>
                  </a:lnTo>
                  <a:lnTo>
                    <a:pt x="146683" y="3630"/>
                  </a:lnTo>
                  <a:lnTo>
                    <a:pt x="145544" y="3061"/>
                  </a:lnTo>
                  <a:lnTo>
                    <a:pt x="144441" y="2598"/>
                  </a:lnTo>
                  <a:lnTo>
                    <a:pt x="143409" y="2171"/>
                  </a:lnTo>
                  <a:lnTo>
                    <a:pt x="142448" y="1851"/>
                  </a:lnTo>
                  <a:lnTo>
                    <a:pt x="141594" y="1602"/>
                  </a:lnTo>
                  <a:lnTo>
                    <a:pt x="140704" y="1388"/>
                  </a:lnTo>
                  <a:lnTo>
                    <a:pt x="139672" y="1210"/>
                  </a:lnTo>
                  <a:lnTo>
                    <a:pt x="138498" y="1032"/>
                  </a:lnTo>
                  <a:lnTo>
                    <a:pt x="137181" y="890"/>
                  </a:lnTo>
                  <a:lnTo>
                    <a:pt x="135722" y="712"/>
                  </a:lnTo>
                  <a:lnTo>
                    <a:pt x="134157" y="570"/>
                  </a:lnTo>
                  <a:lnTo>
                    <a:pt x="130740" y="356"/>
                  </a:lnTo>
                  <a:lnTo>
                    <a:pt x="126968" y="178"/>
                  </a:lnTo>
                  <a:lnTo>
                    <a:pt x="122876" y="36"/>
                  </a:lnTo>
                  <a:lnTo>
                    <a:pt x="118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1;p19">
              <a:extLst>
                <a:ext uri="{FF2B5EF4-FFF2-40B4-BE49-F238E27FC236}">
                  <a16:creationId xmlns:a16="http://schemas.microsoft.com/office/drawing/2014/main" id="{1512B051-DBBC-2270-92CE-B7C78C29A735}"/>
                </a:ext>
              </a:extLst>
            </p:cNvPr>
            <p:cNvSpPr/>
            <p:nvPr/>
          </p:nvSpPr>
          <p:spPr>
            <a:xfrm>
              <a:off x="3863445" y="3544814"/>
              <a:ext cx="1595255" cy="289099"/>
            </a:xfrm>
            <a:custGeom>
              <a:avLst/>
              <a:gdLst/>
              <a:ahLst/>
              <a:cxnLst/>
              <a:rect l="l" t="t" r="r" b="b"/>
              <a:pathLst>
                <a:path w="86793" h="15729" extrusionOk="0">
                  <a:moveTo>
                    <a:pt x="0" y="0"/>
                  </a:moveTo>
                  <a:lnTo>
                    <a:pt x="605" y="641"/>
                  </a:lnTo>
                  <a:lnTo>
                    <a:pt x="1210" y="1281"/>
                  </a:lnTo>
                  <a:lnTo>
                    <a:pt x="1744" y="1957"/>
                  </a:lnTo>
                  <a:lnTo>
                    <a:pt x="2277" y="2669"/>
                  </a:lnTo>
                  <a:lnTo>
                    <a:pt x="2740" y="3416"/>
                  </a:lnTo>
                  <a:lnTo>
                    <a:pt x="3203" y="4164"/>
                  </a:lnTo>
                  <a:lnTo>
                    <a:pt x="3630" y="4946"/>
                  </a:lnTo>
                  <a:lnTo>
                    <a:pt x="3986" y="5729"/>
                  </a:lnTo>
                  <a:lnTo>
                    <a:pt x="4341" y="6583"/>
                  </a:lnTo>
                  <a:lnTo>
                    <a:pt x="4626" y="7402"/>
                  </a:lnTo>
                  <a:lnTo>
                    <a:pt x="4875" y="8291"/>
                  </a:lnTo>
                  <a:lnTo>
                    <a:pt x="5089" y="9181"/>
                  </a:lnTo>
                  <a:lnTo>
                    <a:pt x="5267" y="10071"/>
                  </a:lnTo>
                  <a:lnTo>
                    <a:pt x="5373" y="10960"/>
                  </a:lnTo>
                  <a:lnTo>
                    <a:pt x="5445" y="11921"/>
                  </a:lnTo>
                  <a:lnTo>
                    <a:pt x="5480" y="12846"/>
                  </a:lnTo>
                  <a:lnTo>
                    <a:pt x="5445" y="13594"/>
                  </a:lnTo>
                  <a:lnTo>
                    <a:pt x="5409" y="14305"/>
                  </a:lnTo>
                  <a:lnTo>
                    <a:pt x="5338" y="15017"/>
                  </a:lnTo>
                  <a:lnTo>
                    <a:pt x="5231" y="15729"/>
                  </a:lnTo>
                  <a:lnTo>
                    <a:pt x="5231" y="15729"/>
                  </a:lnTo>
                  <a:lnTo>
                    <a:pt x="24518" y="15658"/>
                  </a:lnTo>
                  <a:lnTo>
                    <a:pt x="44197" y="15551"/>
                  </a:lnTo>
                  <a:lnTo>
                    <a:pt x="81526" y="15337"/>
                  </a:lnTo>
                  <a:lnTo>
                    <a:pt x="81384" y="14092"/>
                  </a:lnTo>
                  <a:lnTo>
                    <a:pt x="81348" y="13487"/>
                  </a:lnTo>
                  <a:lnTo>
                    <a:pt x="81312" y="12846"/>
                  </a:lnTo>
                  <a:lnTo>
                    <a:pt x="81348" y="11921"/>
                  </a:lnTo>
                  <a:lnTo>
                    <a:pt x="81419" y="10960"/>
                  </a:lnTo>
                  <a:lnTo>
                    <a:pt x="81562" y="10071"/>
                  </a:lnTo>
                  <a:lnTo>
                    <a:pt x="81704" y="9181"/>
                  </a:lnTo>
                  <a:lnTo>
                    <a:pt x="81917" y="8291"/>
                  </a:lnTo>
                  <a:lnTo>
                    <a:pt x="82166" y="7402"/>
                  </a:lnTo>
                  <a:lnTo>
                    <a:pt x="82451" y="6583"/>
                  </a:lnTo>
                  <a:lnTo>
                    <a:pt x="82807" y="5729"/>
                  </a:lnTo>
                  <a:lnTo>
                    <a:pt x="83163" y="4946"/>
                  </a:lnTo>
                  <a:lnTo>
                    <a:pt x="83590" y="4164"/>
                  </a:lnTo>
                  <a:lnTo>
                    <a:pt x="84053" y="3416"/>
                  </a:lnTo>
                  <a:lnTo>
                    <a:pt x="84515" y="2669"/>
                  </a:lnTo>
                  <a:lnTo>
                    <a:pt x="85049" y="1957"/>
                  </a:lnTo>
                  <a:lnTo>
                    <a:pt x="85618" y="1281"/>
                  </a:lnTo>
                  <a:lnTo>
                    <a:pt x="86188" y="641"/>
                  </a:lnTo>
                  <a:lnTo>
                    <a:pt x="86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19">
              <a:extLst>
                <a:ext uri="{FF2B5EF4-FFF2-40B4-BE49-F238E27FC236}">
                  <a16:creationId xmlns:a16="http://schemas.microsoft.com/office/drawing/2014/main" id="{D6C4AACF-DBD3-982F-9CBF-DFBBA1B08487}"/>
                </a:ext>
              </a:extLst>
            </p:cNvPr>
            <p:cNvSpPr/>
            <p:nvPr/>
          </p:nvSpPr>
          <p:spPr>
            <a:xfrm>
              <a:off x="3648914" y="3453245"/>
              <a:ext cx="87654" cy="15715"/>
            </a:xfrm>
            <a:custGeom>
              <a:avLst/>
              <a:gdLst/>
              <a:ahLst/>
              <a:cxnLst/>
              <a:rect l="l" t="t" r="r" b="b"/>
              <a:pathLst>
                <a:path w="4769" h="855" extrusionOk="0">
                  <a:moveTo>
                    <a:pt x="0" y="0"/>
                  </a:moveTo>
                  <a:lnTo>
                    <a:pt x="712" y="36"/>
                  </a:lnTo>
                  <a:lnTo>
                    <a:pt x="1423" y="107"/>
                  </a:lnTo>
                  <a:lnTo>
                    <a:pt x="2100" y="214"/>
                  </a:lnTo>
                  <a:lnTo>
                    <a:pt x="2776" y="320"/>
                  </a:lnTo>
                  <a:lnTo>
                    <a:pt x="3452" y="463"/>
                  </a:lnTo>
                  <a:lnTo>
                    <a:pt x="4128" y="641"/>
                  </a:lnTo>
                  <a:lnTo>
                    <a:pt x="4768" y="854"/>
                  </a:lnTo>
                  <a:lnTo>
                    <a:pt x="4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19">
              <a:extLst>
                <a:ext uri="{FF2B5EF4-FFF2-40B4-BE49-F238E27FC236}">
                  <a16:creationId xmlns:a16="http://schemas.microsoft.com/office/drawing/2014/main" id="{F77160AD-6851-C770-E798-C31C56AC09E0}"/>
                </a:ext>
              </a:extLst>
            </p:cNvPr>
            <p:cNvSpPr/>
            <p:nvPr/>
          </p:nvSpPr>
          <p:spPr>
            <a:xfrm>
              <a:off x="3836629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3737"/>
                  </a:lnTo>
                  <a:lnTo>
                    <a:pt x="1922" y="5445"/>
                  </a:lnTo>
                  <a:lnTo>
                    <a:pt x="5480" y="5445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19">
              <a:extLst>
                <a:ext uri="{FF2B5EF4-FFF2-40B4-BE49-F238E27FC236}">
                  <a16:creationId xmlns:a16="http://schemas.microsoft.com/office/drawing/2014/main" id="{8D6EA026-0F97-12F5-F8D0-8D33E4EE2E6D}"/>
                </a:ext>
              </a:extLst>
            </p:cNvPr>
            <p:cNvSpPr/>
            <p:nvPr/>
          </p:nvSpPr>
          <p:spPr>
            <a:xfrm>
              <a:off x="4037412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5481" y="5445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19">
              <a:extLst>
                <a:ext uri="{FF2B5EF4-FFF2-40B4-BE49-F238E27FC236}">
                  <a16:creationId xmlns:a16="http://schemas.microsoft.com/office/drawing/2014/main" id="{5DDC29F8-7E90-F5D9-BD3E-218519A44A7E}"/>
                </a:ext>
              </a:extLst>
            </p:cNvPr>
            <p:cNvSpPr/>
            <p:nvPr/>
          </p:nvSpPr>
          <p:spPr>
            <a:xfrm>
              <a:off x="4238213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81" y="5445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19">
              <a:extLst>
                <a:ext uri="{FF2B5EF4-FFF2-40B4-BE49-F238E27FC236}">
                  <a16:creationId xmlns:a16="http://schemas.microsoft.com/office/drawing/2014/main" id="{1353B8CC-4077-BB30-47A4-8C1E5E7BA7E1}"/>
                </a:ext>
              </a:extLst>
            </p:cNvPr>
            <p:cNvSpPr/>
            <p:nvPr/>
          </p:nvSpPr>
          <p:spPr>
            <a:xfrm>
              <a:off x="4439015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19">
              <a:extLst>
                <a:ext uri="{FF2B5EF4-FFF2-40B4-BE49-F238E27FC236}">
                  <a16:creationId xmlns:a16="http://schemas.microsoft.com/office/drawing/2014/main" id="{6737C13D-AEAA-2647-54AC-CBE8AD4D1AED}"/>
                </a:ext>
              </a:extLst>
            </p:cNvPr>
            <p:cNvSpPr/>
            <p:nvPr/>
          </p:nvSpPr>
          <p:spPr>
            <a:xfrm>
              <a:off x="4639798" y="3453245"/>
              <a:ext cx="100097" cy="100079"/>
            </a:xfrm>
            <a:custGeom>
              <a:avLst/>
              <a:gdLst/>
              <a:ahLst/>
              <a:cxnLst/>
              <a:rect l="l" t="t" r="r" b="b"/>
              <a:pathLst>
                <a:path w="5446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19">
              <a:extLst>
                <a:ext uri="{FF2B5EF4-FFF2-40B4-BE49-F238E27FC236}">
                  <a16:creationId xmlns:a16="http://schemas.microsoft.com/office/drawing/2014/main" id="{B06F2092-C46B-B97B-2551-A1A8EA96D3CB}"/>
                </a:ext>
              </a:extLst>
            </p:cNvPr>
            <p:cNvSpPr/>
            <p:nvPr/>
          </p:nvSpPr>
          <p:spPr>
            <a:xfrm>
              <a:off x="4840600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19">
              <a:extLst>
                <a:ext uri="{FF2B5EF4-FFF2-40B4-BE49-F238E27FC236}">
                  <a16:creationId xmlns:a16="http://schemas.microsoft.com/office/drawing/2014/main" id="{6945467D-A2DF-5837-9A65-C171C44F9221}"/>
                </a:ext>
              </a:extLst>
            </p:cNvPr>
            <p:cNvSpPr/>
            <p:nvPr/>
          </p:nvSpPr>
          <p:spPr>
            <a:xfrm>
              <a:off x="5041401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19">
              <a:extLst>
                <a:ext uri="{FF2B5EF4-FFF2-40B4-BE49-F238E27FC236}">
                  <a16:creationId xmlns:a16="http://schemas.microsoft.com/office/drawing/2014/main" id="{A5032F22-2C63-0E42-848B-219CBE12B292}"/>
                </a:ext>
              </a:extLst>
            </p:cNvPr>
            <p:cNvSpPr/>
            <p:nvPr/>
          </p:nvSpPr>
          <p:spPr>
            <a:xfrm>
              <a:off x="5241541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80" y="5445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19">
              <a:extLst>
                <a:ext uri="{FF2B5EF4-FFF2-40B4-BE49-F238E27FC236}">
                  <a16:creationId xmlns:a16="http://schemas.microsoft.com/office/drawing/2014/main" id="{EAAD93CA-55AA-BF10-6817-81E84D521F05}"/>
                </a:ext>
              </a:extLst>
            </p:cNvPr>
            <p:cNvSpPr/>
            <p:nvPr/>
          </p:nvSpPr>
          <p:spPr>
            <a:xfrm>
              <a:off x="5442324" y="3453245"/>
              <a:ext cx="100759" cy="100079"/>
            </a:xfrm>
            <a:custGeom>
              <a:avLst/>
              <a:gdLst/>
              <a:ahLst/>
              <a:cxnLst/>
              <a:rect l="l" t="t" r="r" b="b"/>
              <a:pathLst>
                <a:path w="5482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428" y="5445"/>
                  </a:lnTo>
                  <a:lnTo>
                    <a:pt x="962" y="4911"/>
                  </a:lnTo>
                  <a:lnTo>
                    <a:pt x="1567" y="4377"/>
                  </a:lnTo>
                  <a:lnTo>
                    <a:pt x="2136" y="3879"/>
                  </a:lnTo>
                  <a:lnTo>
                    <a:pt x="2777" y="3381"/>
                  </a:lnTo>
                  <a:lnTo>
                    <a:pt x="3417" y="2954"/>
                  </a:lnTo>
                  <a:lnTo>
                    <a:pt x="4093" y="2527"/>
                  </a:lnTo>
                  <a:lnTo>
                    <a:pt x="4769" y="2135"/>
                  </a:lnTo>
                  <a:lnTo>
                    <a:pt x="5481" y="1779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19">
              <a:extLst>
                <a:ext uri="{FF2B5EF4-FFF2-40B4-BE49-F238E27FC236}">
                  <a16:creationId xmlns:a16="http://schemas.microsoft.com/office/drawing/2014/main" id="{2E8700BD-9202-9FB6-C7E0-748420E04915}"/>
                </a:ext>
              </a:extLst>
            </p:cNvPr>
            <p:cNvSpPr/>
            <p:nvPr/>
          </p:nvSpPr>
          <p:spPr>
            <a:xfrm>
              <a:off x="3937351" y="3553306"/>
              <a:ext cx="100079" cy="100741"/>
            </a:xfrm>
            <a:custGeom>
              <a:avLst/>
              <a:gdLst/>
              <a:ahLst/>
              <a:cxnLst/>
              <a:rect l="l" t="t" r="r" b="b"/>
              <a:pathLst>
                <a:path w="5445" h="5481" extrusionOk="0">
                  <a:moveTo>
                    <a:pt x="0" y="1"/>
                  </a:moveTo>
                  <a:lnTo>
                    <a:pt x="0" y="5303"/>
                  </a:lnTo>
                  <a:lnTo>
                    <a:pt x="7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19">
              <a:extLst>
                <a:ext uri="{FF2B5EF4-FFF2-40B4-BE49-F238E27FC236}">
                  <a16:creationId xmlns:a16="http://schemas.microsoft.com/office/drawing/2014/main" id="{E89EFF8D-0756-3AA0-FF9C-2D417F949F8E}"/>
                </a:ext>
              </a:extLst>
            </p:cNvPr>
            <p:cNvSpPr/>
            <p:nvPr/>
          </p:nvSpPr>
          <p:spPr>
            <a:xfrm>
              <a:off x="4138134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4;p19">
              <a:extLst>
                <a:ext uri="{FF2B5EF4-FFF2-40B4-BE49-F238E27FC236}">
                  <a16:creationId xmlns:a16="http://schemas.microsoft.com/office/drawing/2014/main" id="{AFC921C4-8EDD-9E0B-C165-E88C28B908D4}"/>
                </a:ext>
              </a:extLst>
            </p:cNvPr>
            <p:cNvSpPr/>
            <p:nvPr/>
          </p:nvSpPr>
          <p:spPr>
            <a:xfrm>
              <a:off x="4338936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5;p19">
              <a:extLst>
                <a:ext uri="{FF2B5EF4-FFF2-40B4-BE49-F238E27FC236}">
                  <a16:creationId xmlns:a16="http://schemas.microsoft.com/office/drawing/2014/main" id="{20FD38D8-D3F8-DE01-90A4-541927F83D98}"/>
                </a:ext>
              </a:extLst>
            </p:cNvPr>
            <p:cNvSpPr/>
            <p:nvPr/>
          </p:nvSpPr>
          <p:spPr>
            <a:xfrm>
              <a:off x="4539076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81" y="5481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6;p19">
              <a:extLst>
                <a:ext uri="{FF2B5EF4-FFF2-40B4-BE49-F238E27FC236}">
                  <a16:creationId xmlns:a16="http://schemas.microsoft.com/office/drawing/2014/main" id="{29D153B1-2161-50D1-046A-F214AA33166C}"/>
                </a:ext>
              </a:extLst>
            </p:cNvPr>
            <p:cNvSpPr/>
            <p:nvPr/>
          </p:nvSpPr>
          <p:spPr>
            <a:xfrm>
              <a:off x="4739877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5480" y="5481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7;p19">
              <a:extLst>
                <a:ext uri="{FF2B5EF4-FFF2-40B4-BE49-F238E27FC236}">
                  <a16:creationId xmlns:a16="http://schemas.microsoft.com/office/drawing/2014/main" id="{3EA22E44-2983-74C5-FB34-CF40714D2ED1}"/>
                </a:ext>
              </a:extLst>
            </p:cNvPr>
            <p:cNvSpPr/>
            <p:nvPr/>
          </p:nvSpPr>
          <p:spPr>
            <a:xfrm>
              <a:off x="4940679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5480" y="5481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8;p19">
              <a:extLst>
                <a:ext uri="{FF2B5EF4-FFF2-40B4-BE49-F238E27FC236}">
                  <a16:creationId xmlns:a16="http://schemas.microsoft.com/office/drawing/2014/main" id="{2AEBBD12-84B8-8176-ED6C-2A53687C7BAE}"/>
                </a:ext>
              </a:extLst>
            </p:cNvPr>
            <p:cNvSpPr/>
            <p:nvPr/>
          </p:nvSpPr>
          <p:spPr>
            <a:xfrm>
              <a:off x="5141462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9;p19">
              <a:extLst>
                <a:ext uri="{FF2B5EF4-FFF2-40B4-BE49-F238E27FC236}">
                  <a16:creationId xmlns:a16="http://schemas.microsoft.com/office/drawing/2014/main" id="{E980870F-794C-9F91-D80A-1E061D274575}"/>
                </a:ext>
              </a:extLst>
            </p:cNvPr>
            <p:cNvSpPr/>
            <p:nvPr/>
          </p:nvSpPr>
          <p:spPr>
            <a:xfrm>
              <a:off x="5342263" y="3553306"/>
              <a:ext cx="100079" cy="100741"/>
            </a:xfrm>
            <a:custGeom>
              <a:avLst/>
              <a:gdLst/>
              <a:ahLst/>
              <a:cxnLst/>
              <a:rect l="l" t="t" r="r" b="b"/>
              <a:pathLst>
                <a:path w="5445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2278" y="5481"/>
                  </a:lnTo>
                  <a:lnTo>
                    <a:pt x="2563" y="4769"/>
                  </a:lnTo>
                  <a:lnTo>
                    <a:pt x="2918" y="4093"/>
                  </a:lnTo>
                  <a:lnTo>
                    <a:pt x="3274" y="3452"/>
                  </a:lnTo>
                  <a:lnTo>
                    <a:pt x="3666" y="2812"/>
                  </a:lnTo>
                  <a:lnTo>
                    <a:pt x="4057" y="2207"/>
                  </a:lnTo>
                  <a:lnTo>
                    <a:pt x="4520" y="1602"/>
                  </a:lnTo>
                  <a:lnTo>
                    <a:pt x="4982" y="997"/>
                  </a:lnTo>
                  <a:lnTo>
                    <a:pt x="5445" y="428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0;p19">
              <a:extLst>
                <a:ext uri="{FF2B5EF4-FFF2-40B4-BE49-F238E27FC236}">
                  <a16:creationId xmlns:a16="http://schemas.microsoft.com/office/drawing/2014/main" id="{397F286B-2808-46A1-1C00-AE23F3B26314}"/>
                </a:ext>
              </a:extLst>
            </p:cNvPr>
            <p:cNvSpPr/>
            <p:nvPr/>
          </p:nvSpPr>
          <p:spPr>
            <a:xfrm>
              <a:off x="2786212" y="3544814"/>
              <a:ext cx="622678" cy="289761"/>
            </a:xfrm>
            <a:custGeom>
              <a:avLst/>
              <a:gdLst/>
              <a:ahLst/>
              <a:cxnLst/>
              <a:rect l="l" t="t" r="r" b="b"/>
              <a:pathLst>
                <a:path w="33878" h="15765" extrusionOk="0">
                  <a:moveTo>
                    <a:pt x="1352" y="0"/>
                  </a:moveTo>
                  <a:lnTo>
                    <a:pt x="1068" y="498"/>
                  </a:lnTo>
                  <a:lnTo>
                    <a:pt x="854" y="1068"/>
                  </a:lnTo>
                  <a:lnTo>
                    <a:pt x="676" y="1708"/>
                  </a:lnTo>
                  <a:lnTo>
                    <a:pt x="569" y="2384"/>
                  </a:lnTo>
                  <a:lnTo>
                    <a:pt x="391" y="4306"/>
                  </a:lnTo>
                  <a:lnTo>
                    <a:pt x="178" y="6299"/>
                  </a:lnTo>
                  <a:lnTo>
                    <a:pt x="36" y="8291"/>
                  </a:lnTo>
                  <a:lnTo>
                    <a:pt x="0" y="9252"/>
                  </a:lnTo>
                  <a:lnTo>
                    <a:pt x="0" y="10213"/>
                  </a:lnTo>
                  <a:lnTo>
                    <a:pt x="0" y="11067"/>
                  </a:lnTo>
                  <a:lnTo>
                    <a:pt x="71" y="11921"/>
                  </a:lnTo>
                  <a:lnTo>
                    <a:pt x="142" y="12704"/>
                  </a:lnTo>
                  <a:lnTo>
                    <a:pt x="285" y="13380"/>
                  </a:lnTo>
                  <a:lnTo>
                    <a:pt x="463" y="14021"/>
                  </a:lnTo>
                  <a:lnTo>
                    <a:pt x="569" y="14270"/>
                  </a:lnTo>
                  <a:lnTo>
                    <a:pt x="712" y="14519"/>
                  </a:lnTo>
                  <a:lnTo>
                    <a:pt x="854" y="14768"/>
                  </a:lnTo>
                  <a:lnTo>
                    <a:pt x="996" y="14946"/>
                  </a:lnTo>
                  <a:lnTo>
                    <a:pt x="1174" y="15124"/>
                  </a:lnTo>
                  <a:lnTo>
                    <a:pt x="1352" y="15266"/>
                  </a:lnTo>
                  <a:lnTo>
                    <a:pt x="1566" y="15302"/>
                  </a:lnTo>
                  <a:lnTo>
                    <a:pt x="2028" y="15373"/>
                  </a:lnTo>
                  <a:lnTo>
                    <a:pt x="3594" y="15444"/>
                  </a:lnTo>
                  <a:lnTo>
                    <a:pt x="6014" y="15551"/>
                  </a:lnTo>
                  <a:lnTo>
                    <a:pt x="9181" y="15622"/>
                  </a:lnTo>
                  <a:lnTo>
                    <a:pt x="17686" y="15693"/>
                  </a:lnTo>
                  <a:lnTo>
                    <a:pt x="28682" y="15764"/>
                  </a:lnTo>
                  <a:lnTo>
                    <a:pt x="28575" y="15053"/>
                  </a:lnTo>
                  <a:lnTo>
                    <a:pt x="28468" y="14305"/>
                  </a:lnTo>
                  <a:lnTo>
                    <a:pt x="28433" y="13594"/>
                  </a:lnTo>
                  <a:lnTo>
                    <a:pt x="28397" y="12846"/>
                  </a:lnTo>
                  <a:lnTo>
                    <a:pt x="28433" y="11921"/>
                  </a:lnTo>
                  <a:lnTo>
                    <a:pt x="28504" y="10960"/>
                  </a:lnTo>
                  <a:lnTo>
                    <a:pt x="28611" y="10071"/>
                  </a:lnTo>
                  <a:lnTo>
                    <a:pt x="28789" y="9181"/>
                  </a:lnTo>
                  <a:lnTo>
                    <a:pt x="29002" y="8291"/>
                  </a:lnTo>
                  <a:lnTo>
                    <a:pt x="29251" y="7402"/>
                  </a:lnTo>
                  <a:lnTo>
                    <a:pt x="29536" y="6583"/>
                  </a:lnTo>
                  <a:lnTo>
                    <a:pt x="29892" y="5729"/>
                  </a:lnTo>
                  <a:lnTo>
                    <a:pt x="30248" y="4946"/>
                  </a:lnTo>
                  <a:lnTo>
                    <a:pt x="30675" y="4164"/>
                  </a:lnTo>
                  <a:lnTo>
                    <a:pt x="31102" y="3416"/>
                  </a:lnTo>
                  <a:lnTo>
                    <a:pt x="31600" y="2669"/>
                  </a:lnTo>
                  <a:lnTo>
                    <a:pt x="32134" y="1957"/>
                  </a:lnTo>
                  <a:lnTo>
                    <a:pt x="32667" y="1281"/>
                  </a:lnTo>
                  <a:lnTo>
                    <a:pt x="33272" y="641"/>
                  </a:lnTo>
                  <a:lnTo>
                    <a:pt x="338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1;p19">
              <a:extLst>
                <a:ext uri="{FF2B5EF4-FFF2-40B4-BE49-F238E27FC236}">
                  <a16:creationId xmlns:a16="http://schemas.microsoft.com/office/drawing/2014/main" id="{05AD24AC-3C29-B3E8-339F-B1E648EB4361}"/>
                </a:ext>
              </a:extLst>
            </p:cNvPr>
            <p:cNvSpPr/>
            <p:nvPr/>
          </p:nvSpPr>
          <p:spPr>
            <a:xfrm>
              <a:off x="5913256" y="3544814"/>
              <a:ext cx="597166" cy="276674"/>
            </a:xfrm>
            <a:custGeom>
              <a:avLst/>
              <a:gdLst/>
              <a:ahLst/>
              <a:cxnLst/>
              <a:rect l="l" t="t" r="r" b="b"/>
              <a:pathLst>
                <a:path w="32490" h="15053" extrusionOk="0">
                  <a:moveTo>
                    <a:pt x="0" y="0"/>
                  </a:moveTo>
                  <a:lnTo>
                    <a:pt x="605" y="641"/>
                  </a:lnTo>
                  <a:lnTo>
                    <a:pt x="1210" y="1281"/>
                  </a:lnTo>
                  <a:lnTo>
                    <a:pt x="1744" y="1957"/>
                  </a:lnTo>
                  <a:lnTo>
                    <a:pt x="2278" y="2669"/>
                  </a:lnTo>
                  <a:lnTo>
                    <a:pt x="2776" y="3416"/>
                  </a:lnTo>
                  <a:lnTo>
                    <a:pt x="3203" y="4164"/>
                  </a:lnTo>
                  <a:lnTo>
                    <a:pt x="3630" y="4946"/>
                  </a:lnTo>
                  <a:lnTo>
                    <a:pt x="4021" y="5729"/>
                  </a:lnTo>
                  <a:lnTo>
                    <a:pt x="4342" y="6583"/>
                  </a:lnTo>
                  <a:lnTo>
                    <a:pt x="4626" y="7402"/>
                  </a:lnTo>
                  <a:lnTo>
                    <a:pt x="4876" y="8291"/>
                  </a:lnTo>
                  <a:lnTo>
                    <a:pt x="5089" y="9181"/>
                  </a:lnTo>
                  <a:lnTo>
                    <a:pt x="5267" y="10071"/>
                  </a:lnTo>
                  <a:lnTo>
                    <a:pt x="5374" y="10960"/>
                  </a:lnTo>
                  <a:lnTo>
                    <a:pt x="5445" y="11921"/>
                  </a:lnTo>
                  <a:lnTo>
                    <a:pt x="5480" y="12846"/>
                  </a:lnTo>
                  <a:lnTo>
                    <a:pt x="5445" y="13949"/>
                  </a:lnTo>
                  <a:lnTo>
                    <a:pt x="5338" y="15053"/>
                  </a:lnTo>
                  <a:lnTo>
                    <a:pt x="14092" y="14981"/>
                  </a:lnTo>
                  <a:lnTo>
                    <a:pt x="14839" y="14946"/>
                  </a:lnTo>
                  <a:lnTo>
                    <a:pt x="16298" y="14804"/>
                  </a:lnTo>
                  <a:lnTo>
                    <a:pt x="18327" y="14590"/>
                  </a:lnTo>
                  <a:lnTo>
                    <a:pt x="19501" y="14412"/>
                  </a:lnTo>
                  <a:lnTo>
                    <a:pt x="20747" y="14199"/>
                  </a:lnTo>
                  <a:lnTo>
                    <a:pt x="21992" y="13949"/>
                  </a:lnTo>
                  <a:lnTo>
                    <a:pt x="23309" y="13700"/>
                  </a:lnTo>
                  <a:lnTo>
                    <a:pt x="24590" y="13345"/>
                  </a:lnTo>
                  <a:lnTo>
                    <a:pt x="25835" y="12989"/>
                  </a:lnTo>
                  <a:lnTo>
                    <a:pt x="27045" y="12597"/>
                  </a:lnTo>
                  <a:lnTo>
                    <a:pt x="28184" y="12135"/>
                  </a:lnTo>
                  <a:lnTo>
                    <a:pt x="28718" y="11886"/>
                  </a:lnTo>
                  <a:lnTo>
                    <a:pt x="29216" y="11601"/>
                  </a:lnTo>
                  <a:lnTo>
                    <a:pt x="29679" y="11352"/>
                  </a:lnTo>
                  <a:lnTo>
                    <a:pt x="30106" y="11067"/>
                  </a:lnTo>
                  <a:lnTo>
                    <a:pt x="30355" y="10889"/>
                  </a:lnTo>
                  <a:lnTo>
                    <a:pt x="30568" y="10676"/>
                  </a:lnTo>
                  <a:lnTo>
                    <a:pt x="30960" y="10249"/>
                  </a:lnTo>
                  <a:lnTo>
                    <a:pt x="31280" y="9750"/>
                  </a:lnTo>
                  <a:lnTo>
                    <a:pt x="31565" y="9217"/>
                  </a:lnTo>
                  <a:lnTo>
                    <a:pt x="31814" y="8576"/>
                  </a:lnTo>
                  <a:lnTo>
                    <a:pt x="32027" y="7936"/>
                  </a:lnTo>
                  <a:lnTo>
                    <a:pt x="32169" y="7224"/>
                  </a:lnTo>
                  <a:lnTo>
                    <a:pt x="32312" y="6512"/>
                  </a:lnTo>
                  <a:lnTo>
                    <a:pt x="32383" y="5729"/>
                  </a:lnTo>
                  <a:lnTo>
                    <a:pt x="32454" y="4946"/>
                  </a:lnTo>
                  <a:lnTo>
                    <a:pt x="32490" y="4128"/>
                  </a:lnTo>
                  <a:lnTo>
                    <a:pt x="32490" y="3310"/>
                  </a:lnTo>
                  <a:lnTo>
                    <a:pt x="32490" y="2491"/>
                  </a:lnTo>
                  <a:lnTo>
                    <a:pt x="32454" y="1637"/>
                  </a:lnTo>
                  <a:lnTo>
                    <a:pt x="32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2;p19">
              <a:extLst>
                <a:ext uri="{FF2B5EF4-FFF2-40B4-BE49-F238E27FC236}">
                  <a16:creationId xmlns:a16="http://schemas.microsoft.com/office/drawing/2014/main" id="{F49B0055-D9A4-3A32-8E3D-6AE0B7D00D14}"/>
                </a:ext>
              </a:extLst>
            </p:cNvPr>
            <p:cNvSpPr/>
            <p:nvPr/>
          </p:nvSpPr>
          <p:spPr>
            <a:xfrm>
              <a:off x="5388691" y="3483333"/>
              <a:ext cx="594556" cy="594538"/>
            </a:xfrm>
            <a:custGeom>
              <a:avLst/>
              <a:gdLst/>
              <a:ahLst/>
              <a:cxnLst/>
              <a:rect l="l" t="t" r="r" b="b"/>
              <a:pathLst>
                <a:path w="32348" h="32347" extrusionOk="0">
                  <a:moveTo>
                    <a:pt x="16192" y="0"/>
                  </a:moveTo>
                  <a:lnTo>
                    <a:pt x="15338" y="36"/>
                  </a:lnTo>
                  <a:lnTo>
                    <a:pt x="14520" y="107"/>
                  </a:lnTo>
                  <a:lnTo>
                    <a:pt x="13701" y="214"/>
                  </a:lnTo>
                  <a:lnTo>
                    <a:pt x="12918" y="356"/>
                  </a:lnTo>
                  <a:lnTo>
                    <a:pt x="12136" y="534"/>
                  </a:lnTo>
                  <a:lnTo>
                    <a:pt x="11388" y="747"/>
                  </a:lnTo>
                  <a:lnTo>
                    <a:pt x="10605" y="997"/>
                  </a:lnTo>
                  <a:lnTo>
                    <a:pt x="9894" y="1281"/>
                  </a:lnTo>
                  <a:lnTo>
                    <a:pt x="9182" y="1601"/>
                  </a:lnTo>
                  <a:lnTo>
                    <a:pt x="8470" y="1957"/>
                  </a:lnTo>
                  <a:lnTo>
                    <a:pt x="7794" y="2349"/>
                  </a:lnTo>
                  <a:lnTo>
                    <a:pt x="7154" y="2776"/>
                  </a:lnTo>
                  <a:lnTo>
                    <a:pt x="6513" y="3238"/>
                  </a:lnTo>
                  <a:lnTo>
                    <a:pt x="5908" y="3701"/>
                  </a:lnTo>
                  <a:lnTo>
                    <a:pt x="5303" y="4235"/>
                  </a:lnTo>
                  <a:lnTo>
                    <a:pt x="4734" y="4769"/>
                  </a:lnTo>
                  <a:lnTo>
                    <a:pt x="4200" y="5302"/>
                  </a:lnTo>
                  <a:lnTo>
                    <a:pt x="3702" y="5907"/>
                  </a:lnTo>
                  <a:lnTo>
                    <a:pt x="3239" y="6512"/>
                  </a:lnTo>
                  <a:lnTo>
                    <a:pt x="2777" y="7153"/>
                  </a:lnTo>
                  <a:lnTo>
                    <a:pt x="2350" y="7793"/>
                  </a:lnTo>
                  <a:lnTo>
                    <a:pt x="1958" y="8469"/>
                  </a:lnTo>
                  <a:lnTo>
                    <a:pt x="1602" y="9181"/>
                  </a:lnTo>
                  <a:lnTo>
                    <a:pt x="1282" y="9893"/>
                  </a:lnTo>
                  <a:lnTo>
                    <a:pt x="997" y="10640"/>
                  </a:lnTo>
                  <a:lnTo>
                    <a:pt x="748" y="11387"/>
                  </a:lnTo>
                  <a:lnTo>
                    <a:pt x="535" y="12135"/>
                  </a:lnTo>
                  <a:lnTo>
                    <a:pt x="321" y="12918"/>
                  </a:lnTo>
                  <a:lnTo>
                    <a:pt x="179" y="13736"/>
                  </a:lnTo>
                  <a:lnTo>
                    <a:pt x="108" y="14519"/>
                  </a:lnTo>
                  <a:lnTo>
                    <a:pt x="37" y="15373"/>
                  </a:lnTo>
                  <a:lnTo>
                    <a:pt x="1" y="16191"/>
                  </a:lnTo>
                  <a:lnTo>
                    <a:pt x="37" y="17010"/>
                  </a:lnTo>
                  <a:lnTo>
                    <a:pt x="108" y="17828"/>
                  </a:lnTo>
                  <a:lnTo>
                    <a:pt x="179" y="18647"/>
                  </a:lnTo>
                  <a:lnTo>
                    <a:pt x="321" y="19465"/>
                  </a:lnTo>
                  <a:lnTo>
                    <a:pt x="535" y="20248"/>
                  </a:lnTo>
                  <a:lnTo>
                    <a:pt x="748" y="20995"/>
                  </a:lnTo>
                  <a:lnTo>
                    <a:pt x="997" y="21743"/>
                  </a:lnTo>
                  <a:lnTo>
                    <a:pt x="1282" y="22490"/>
                  </a:lnTo>
                  <a:lnTo>
                    <a:pt x="1602" y="23202"/>
                  </a:lnTo>
                  <a:lnTo>
                    <a:pt x="1958" y="23913"/>
                  </a:lnTo>
                  <a:lnTo>
                    <a:pt x="2350" y="24589"/>
                  </a:lnTo>
                  <a:lnTo>
                    <a:pt x="2777" y="25230"/>
                  </a:lnTo>
                  <a:lnTo>
                    <a:pt x="3239" y="25871"/>
                  </a:lnTo>
                  <a:lnTo>
                    <a:pt x="3702" y="26475"/>
                  </a:lnTo>
                  <a:lnTo>
                    <a:pt x="4200" y="27080"/>
                  </a:lnTo>
                  <a:lnTo>
                    <a:pt x="4734" y="27614"/>
                  </a:lnTo>
                  <a:lnTo>
                    <a:pt x="5303" y="28148"/>
                  </a:lnTo>
                  <a:lnTo>
                    <a:pt x="5908" y="28682"/>
                  </a:lnTo>
                  <a:lnTo>
                    <a:pt x="6513" y="29144"/>
                  </a:lnTo>
                  <a:lnTo>
                    <a:pt x="7154" y="29607"/>
                  </a:lnTo>
                  <a:lnTo>
                    <a:pt x="7794" y="30034"/>
                  </a:lnTo>
                  <a:lnTo>
                    <a:pt x="8470" y="30425"/>
                  </a:lnTo>
                  <a:lnTo>
                    <a:pt x="9182" y="30781"/>
                  </a:lnTo>
                  <a:lnTo>
                    <a:pt x="9894" y="31102"/>
                  </a:lnTo>
                  <a:lnTo>
                    <a:pt x="10605" y="31386"/>
                  </a:lnTo>
                  <a:lnTo>
                    <a:pt x="11388" y="31635"/>
                  </a:lnTo>
                  <a:lnTo>
                    <a:pt x="12136" y="31849"/>
                  </a:lnTo>
                  <a:lnTo>
                    <a:pt x="12918" y="32027"/>
                  </a:lnTo>
                  <a:lnTo>
                    <a:pt x="13701" y="32169"/>
                  </a:lnTo>
                  <a:lnTo>
                    <a:pt x="14520" y="32276"/>
                  </a:lnTo>
                  <a:lnTo>
                    <a:pt x="15338" y="32347"/>
                  </a:lnTo>
                  <a:lnTo>
                    <a:pt x="17011" y="32347"/>
                  </a:lnTo>
                  <a:lnTo>
                    <a:pt x="17829" y="32276"/>
                  </a:lnTo>
                  <a:lnTo>
                    <a:pt x="18648" y="32169"/>
                  </a:lnTo>
                  <a:lnTo>
                    <a:pt x="19431" y="32027"/>
                  </a:lnTo>
                  <a:lnTo>
                    <a:pt x="20213" y="31849"/>
                  </a:lnTo>
                  <a:lnTo>
                    <a:pt x="20996" y="31635"/>
                  </a:lnTo>
                  <a:lnTo>
                    <a:pt x="21744" y="31386"/>
                  </a:lnTo>
                  <a:lnTo>
                    <a:pt x="22491" y="31102"/>
                  </a:lnTo>
                  <a:lnTo>
                    <a:pt x="23203" y="30781"/>
                  </a:lnTo>
                  <a:lnTo>
                    <a:pt x="23879" y="30425"/>
                  </a:lnTo>
                  <a:lnTo>
                    <a:pt x="24555" y="30034"/>
                  </a:lnTo>
                  <a:lnTo>
                    <a:pt x="25231" y="29607"/>
                  </a:lnTo>
                  <a:lnTo>
                    <a:pt x="25871" y="29144"/>
                  </a:lnTo>
                  <a:lnTo>
                    <a:pt x="26476" y="28682"/>
                  </a:lnTo>
                  <a:lnTo>
                    <a:pt x="27046" y="28148"/>
                  </a:lnTo>
                  <a:lnTo>
                    <a:pt x="27615" y="27614"/>
                  </a:lnTo>
                  <a:lnTo>
                    <a:pt x="28149" y="27080"/>
                  </a:lnTo>
                  <a:lnTo>
                    <a:pt x="28647" y="26475"/>
                  </a:lnTo>
                  <a:lnTo>
                    <a:pt x="29145" y="25871"/>
                  </a:lnTo>
                  <a:lnTo>
                    <a:pt x="29608" y="25230"/>
                  </a:lnTo>
                  <a:lnTo>
                    <a:pt x="29999" y="24589"/>
                  </a:lnTo>
                  <a:lnTo>
                    <a:pt x="30391" y="23913"/>
                  </a:lnTo>
                  <a:lnTo>
                    <a:pt x="30747" y="23202"/>
                  </a:lnTo>
                  <a:lnTo>
                    <a:pt x="31067" y="22490"/>
                  </a:lnTo>
                  <a:lnTo>
                    <a:pt x="31387" y="21743"/>
                  </a:lnTo>
                  <a:lnTo>
                    <a:pt x="31636" y="20995"/>
                  </a:lnTo>
                  <a:lnTo>
                    <a:pt x="31850" y="20248"/>
                  </a:lnTo>
                  <a:lnTo>
                    <a:pt x="32028" y="19465"/>
                  </a:lnTo>
                  <a:lnTo>
                    <a:pt x="32170" y="18647"/>
                  </a:lnTo>
                  <a:lnTo>
                    <a:pt x="32277" y="17828"/>
                  </a:lnTo>
                  <a:lnTo>
                    <a:pt x="32348" y="17010"/>
                  </a:lnTo>
                  <a:lnTo>
                    <a:pt x="32348" y="16191"/>
                  </a:lnTo>
                  <a:lnTo>
                    <a:pt x="32348" y="15373"/>
                  </a:lnTo>
                  <a:lnTo>
                    <a:pt x="32277" y="14519"/>
                  </a:lnTo>
                  <a:lnTo>
                    <a:pt x="32170" y="13736"/>
                  </a:lnTo>
                  <a:lnTo>
                    <a:pt x="32028" y="12918"/>
                  </a:lnTo>
                  <a:lnTo>
                    <a:pt x="31850" y="12135"/>
                  </a:lnTo>
                  <a:lnTo>
                    <a:pt x="31636" y="11387"/>
                  </a:lnTo>
                  <a:lnTo>
                    <a:pt x="31387" y="10640"/>
                  </a:lnTo>
                  <a:lnTo>
                    <a:pt x="31067" y="9893"/>
                  </a:lnTo>
                  <a:lnTo>
                    <a:pt x="30747" y="9181"/>
                  </a:lnTo>
                  <a:lnTo>
                    <a:pt x="30391" y="8469"/>
                  </a:lnTo>
                  <a:lnTo>
                    <a:pt x="29999" y="7793"/>
                  </a:lnTo>
                  <a:lnTo>
                    <a:pt x="29608" y="7153"/>
                  </a:lnTo>
                  <a:lnTo>
                    <a:pt x="29145" y="6512"/>
                  </a:lnTo>
                  <a:lnTo>
                    <a:pt x="28647" y="5907"/>
                  </a:lnTo>
                  <a:lnTo>
                    <a:pt x="28149" y="5302"/>
                  </a:lnTo>
                  <a:lnTo>
                    <a:pt x="27615" y="4769"/>
                  </a:lnTo>
                  <a:lnTo>
                    <a:pt x="27046" y="4235"/>
                  </a:lnTo>
                  <a:lnTo>
                    <a:pt x="26476" y="3701"/>
                  </a:lnTo>
                  <a:lnTo>
                    <a:pt x="25871" y="3238"/>
                  </a:lnTo>
                  <a:lnTo>
                    <a:pt x="25231" y="2776"/>
                  </a:lnTo>
                  <a:lnTo>
                    <a:pt x="24555" y="2349"/>
                  </a:lnTo>
                  <a:lnTo>
                    <a:pt x="23879" y="1957"/>
                  </a:lnTo>
                  <a:lnTo>
                    <a:pt x="23203" y="1601"/>
                  </a:lnTo>
                  <a:lnTo>
                    <a:pt x="22491" y="1281"/>
                  </a:lnTo>
                  <a:lnTo>
                    <a:pt x="21744" y="997"/>
                  </a:lnTo>
                  <a:lnTo>
                    <a:pt x="20996" y="747"/>
                  </a:lnTo>
                  <a:lnTo>
                    <a:pt x="20213" y="534"/>
                  </a:lnTo>
                  <a:lnTo>
                    <a:pt x="19431" y="356"/>
                  </a:lnTo>
                  <a:lnTo>
                    <a:pt x="18648" y="214"/>
                  </a:lnTo>
                  <a:lnTo>
                    <a:pt x="17829" y="107"/>
                  </a:lnTo>
                  <a:lnTo>
                    <a:pt x="17011" y="36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3;p19">
              <a:extLst>
                <a:ext uri="{FF2B5EF4-FFF2-40B4-BE49-F238E27FC236}">
                  <a16:creationId xmlns:a16="http://schemas.microsoft.com/office/drawing/2014/main" id="{11CE5A84-6FCC-DFAF-631A-432DD5705960}"/>
                </a:ext>
              </a:extLst>
            </p:cNvPr>
            <p:cNvSpPr/>
            <p:nvPr/>
          </p:nvSpPr>
          <p:spPr>
            <a:xfrm>
              <a:off x="5485499" y="3580122"/>
              <a:ext cx="401603" cy="401603"/>
            </a:xfrm>
            <a:custGeom>
              <a:avLst/>
              <a:gdLst/>
              <a:ahLst/>
              <a:cxnLst/>
              <a:rect l="l" t="t" r="r" b="b"/>
              <a:pathLst>
                <a:path w="21850" h="21850" extrusionOk="0">
                  <a:moveTo>
                    <a:pt x="10356" y="1"/>
                  </a:moveTo>
                  <a:lnTo>
                    <a:pt x="9787" y="36"/>
                  </a:lnTo>
                  <a:lnTo>
                    <a:pt x="9253" y="107"/>
                  </a:lnTo>
                  <a:lnTo>
                    <a:pt x="8719" y="214"/>
                  </a:lnTo>
                  <a:lnTo>
                    <a:pt x="8185" y="321"/>
                  </a:lnTo>
                  <a:lnTo>
                    <a:pt x="7651" y="499"/>
                  </a:lnTo>
                  <a:lnTo>
                    <a:pt x="7153" y="641"/>
                  </a:lnTo>
                  <a:lnTo>
                    <a:pt x="6655" y="855"/>
                  </a:lnTo>
                  <a:lnTo>
                    <a:pt x="6192" y="1068"/>
                  </a:lnTo>
                  <a:lnTo>
                    <a:pt x="5694" y="1317"/>
                  </a:lnTo>
                  <a:lnTo>
                    <a:pt x="5232" y="1566"/>
                  </a:lnTo>
                  <a:lnTo>
                    <a:pt x="4805" y="1851"/>
                  </a:lnTo>
                  <a:lnTo>
                    <a:pt x="4378" y="2171"/>
                  </a:lnTo>
                  <a:lnTo>
                    <a:pt x="3951" y="2492"/>
                  </a:lnTo>
                  <a:lnTo>
                    <a:pt x="3559" y="2848"/>
                  </a:lnTo>
                  <a:lnTo>
                    <a:pt x="3203" y="3203"/>
                  </a:lnTo>
                  <a:lnTo>
                    <a:pt x="2812" y="3559"/>
                  </a:lnTo>
                  <a:lnTo>
                    <a:pt x="2492" y="3986"/>
                  </a:lnTo>
                  <a:lnTo>
                    <a:pt x="2171" y="4378"/>
                  </a:lnTo>
                  <a:lnTo>
                    <a:pt x="1851" y="4805"/>
                  </a:lnTo>
                  <a:lnTo>
                    <a:pt x="1566" y="5267"/>
                  </a:lnTo>
                  <a:lnTo>
                    <a:pt x="1317" y="5730"/>
                  </a:lnTo>
                  <a:lnTo>
                    <a:pt x="1068" y="6193"/>
                  </a:lnTo>
                  <a:lnTo>
                    <a:pt x="855" y="6655"/>
                  </a:lnTo>
                  <a:lnTo>
                    <a:pt x="641" y="7153"/>
                  </a:lnTo>
                  <a:lnTo>
                    <a:pt x="463" y="7687"/>
                  </a:lnTo>
                  <a:lnTo>
                    <a:pt x="321" y="8185"/>
                  </a:lnTo>
                  <a:lnTo>
                    <a:pt x="214" y="8719"/>
                  </a:lnTo>
                  <a:lnTo>
                    <a:pt x="107" y="9253"/>
                  </a:lnTo>
                  <a:lnTo>
                    <a:pt x="36" y="9822"/>
                  </a:lnTo>
                  <a:lnTo>
                    <a:pt x="1" y="10356"/>
                  </a:lnTo>
                  <a:lnTo>
                    <a:pt x="1" y="10925"/>
                  </a:lnTo>
                  <a:lnTo>
                    <a:pt x="1" y="11495"/>
                  </a:lnTo>
                  <a:lnTo>
                    <a:pt x="36" y="12028"/>
                  </a:lnTo>
                  <a:lnTo>
                    <a:pt x="107" y="12598"/>
                  </a:lnTo>
                  <a:lnTo>
                    <a:pt x="214" y="13132"/>
                  </a:lnTo>
                  <a:lnTo>
                    <a:pt x="321" y="13665"/>
                  </a:lnTo>
                  <a:lnTo>
                    <a:pt x="463" y="14164"/>
                  </a:lnTo>
                  <a:lnTo>
                    <a:pt x="641" y="14697"/>
                  </a:lnTo>
                  <a:lnTo>
                    <a:pt x="855" y="15160"/>
                  </a:lnTo>
                  <a:lnTo>
                    <a:pt x="1068" y="15658"/>
                  </a:lnTo>
                  <a:lnTo>
                    <a:pt x="1317" y="16121"/>
                  </a:lnTo>
                  <a:lnTo>
                    <a:pt x="1566" y="16583"/>
                  </a:lnTo>
                  <a:lnTo>
                    <a:pt x="1851" y="17046"/>
                  </a:lnTo>
                  <a:lnTo>
                    <a:pt x="2171" y="17473"/>
                  </a:lnTo>
                  <a:lnTo>
                    <a:pt x="2492" y="17864"/>
                  </a:lnTo>
                  <a:lnTo>
                    <a:pt x="2812" y="18256"/>
                  </a:lnTo>
                  <a:lnTo>
                    <a:pt x="3203" y="18647"/>
                  </a:lnTo>
                  <a:lnTo>
                    <a:pt x="3559" y="19003"/>
                  </a:lnTo>
                  <a:lnTo>
                    <a:pt x="3951" y="19359"/>
                  </a:lnTo>
                  <a:lnTo>
                    <a:pt x="4378" y="19679"/>
                  </a:lnTo>
                  <a:lnTo>
                    <a:pt x="4805" y="20000"/>
                  </a:lnTo>
                  <a:lnTo>
                    <a:pt x="5232" y="20284"/>
                  </a:lnTo>
                  <a:lnTo>
                    <a:pt x="5694" y="20533"/>
                  </a:lnTo>
                  <a:lnTo>
                    <a:pt x="6192" y="20782"/>
                  </a:lnTo>
                  <a:lnTo>
                    <a:pt x="6655" y="20996"/>
                  </a:lnTo>
                  <a:lnTo>
                    <a:pt x="7153" y="21174"/>
                  </a:lnTo>
                  <a:lnTo>
                    <a:pt x="7651" y="21352"/>
                  </a:lnTo>
                  <a:lnTo>
                    <a:pt x="8185" y="21494"/>
                  </a:lnTo>
                  <a:lnTo>
                    <a:pt x="8719" y="21636"/>
                  </a:lnTo>
                  <a:lnTo>
                    <a:pt x="9253" y="21743"/>
                  </a:lnTo>
                  <a:lnTo>
                    <a:pt x="9787" y="21779"/>
                  </a:lnTo>
                  <a:lnTo>
                    <a:pt x="10356" y="21850"/>
                  </a:lnTo>
                  <a:lnTo>
                    <a:pt x="11495" y="21850"/>
                  </a:lnTo>
                  <a:lnTo>
                    <a:pt x="12028" y="21779"/>
                  </a:lnTo>
                  <a:lnTo>
                    <a:pt x="12562" y="21743"/>
                  </a:lnTo>
                  <a:lnTo>
                    <a:pt x="13132" y="21636"/>
                  </a:lnTo>
                  <a:lnTo>
                    <a:pt x="13630" y="21494"/>
                  </a:lnTo>
                  <a:lnTo>
                    <a:pt x="14164" y="21352"/>
                  </a:lnTo>
                  <a:lnTo>
                    <a:pt x="14662" y="21174"/>
                  </a:lnTo>
                  <a:lnTo>
                    <a:pt x="15160" y="20996"/>
                  </a:lnTo>
                  <a:lnTo>
                    <a:pt x="15658" y="20782"/>
                  </a:lnTo>
                  <a:lnTo>
                    <a:pt x="16121" y="20533"/>
                  </a:lnTo>
                  <a:lnTo>
                    <a:pt x="16583" y="20284"/>
                  </a:lnTo>
                  <a:lnTo>
                    <a:pt x="17010" y="20000"/>
                  </a:lnTo>
                  <a:lnTo>
                    <a:pt x="17437" y="19679"/>
                  </a:lnTo>
                  <a:lnTo>
                    <a:pt x="17864" y="19359"/>
                  </a:lnTo>
                  <a:lnTo>
                    <a:pt x="18256" y="19003"/>
                  </a:lnTo>
                  <a:lnTo>
                    <a:pt x="18647" y="18647"/>
                  </a:lnTo>
                  <a:lnTo>
                    <a:pt x="19003" y="18256"/>
                  </a:lnTo>
                  <a:lnTo>
                    <a:pt x="19359" y="17864"/>
                  </a:lnTo>
                  <a:lnTo>
                    <a:pt x="19679" y="17473"/>
                  </a:lnTo>
                  <a:lnTo>
                    <a:pt x="19964" y="17046"/>
                  </a:lnTo>
                  <a:lnTo>
                    <a:pt x="20249" y="16583"/>
                  </a:lnTo>
                  <a:lnTo>
                    <a:pt x="20533" y="16121"/>
                  </a:lnTo>
                  <a:lnTo>
                    <a:pt x="20782" y="15658"/>
                  </a:lnTo>
                  <a:lnTo>
                    <a:pt x="20996" y="15160"/>
                  </a:lnTo>
                  <a:lnTo>
                    <a:pt x="21174" y="14697"/>
                  </a:lnTo>
                  <a:lnTo>
                    <a:pt x="21352" y="14164"/>
                  </a:lnTo>
                  <a:lnTo>
                    <a:pt x="21494" y="13665"/>
                  </a:lnTo>
                  <a:lnTo>
                    <a:pt x="21636" y="13132"/>
                  </a:lnTo>
                  <a:lnTo>
                    <a:pt x="21708" y="12598"/>
                  </a:lnTo>
                  <a:lnTo>
                    <a:pt x="21779" y="12028"/>
                  </a:lnTo>
                  <a:lnTo>
                    <a:pt x="21814" y="11495"/>
                  </a:lnTo>
                  <a:lnTo>
                    <a:pt x="21850" y="10925"/>
                  </a:lnTo>
                  <a:lnTo>
                    <a:pt x="21814" y="10356"/>
                  </a:lnTo>
                  <a:lnTo>
                    <a:pt x="21779" y="9822"/>
                  </a:lnTo>
                  <a:lnTo>
                    <a:pt x="21708" y="9253"/>
                  </a:lnTo>
                  <a:lnTo>
                    <a:pt x="21636" y="8719"/>
                  </a:lnTo>
                  <a:lnTo>
                    <a:pt x="21494" y="8185"/>
                  </a:lnTo>
                  <a:lnTo>
                    <a:pt x="21352" y="7687"/>
                  </a:lnTo>
                  <a:lnTo>
                    <a:pt x="21174" y="7153"/>
                  </a:lnTo>
                  <a:lnTo>
                    <a:pt x="20996" y="6655"/>
                  </a:lnTo>
                  <a:lnTo>
                    <a:pt x="20782" y="6193"/>
                  </a:lnTo>
                  <a:lnTo>
                    <a:pt x="20533" y="5730"/>
                  </a:lnTo>
                  <a:lnTo>
                    <a:pt x="20249" y="5267"/>
                  </a:lnTo>
                  <a:lnTo>
                    <a:pt x="19964" y="4805"/>
                  </a:lnTo>
                  <a:lnTo>
                    <a:pt x="19679" y="4378"/>
                  </a:lnTo>
                  <a:lnTo>
                    <a:pt x="19359" y="3986"/>
                  </a:lnTo>
                  <a:lnTo>
                    <a:pt x="19003" y="3559"/>
                  </a:lnTo>
                  <a:lnTo>
                    <a:pt x="18647" y="3203"/>
                  </a:lnTo>
                  <a:lnTo>
                    <a:pt x="18256" y="2848"/>
                  </a:lnTo>
                  <a:lnTo>
                    <a:pt x="17864" y="2492"/>
                  </a:lnTo>
                  <a:lnTo>
                    <a:pt x="17437" y="2171"/>
                  </a:lnTo>
                  <a:lnTo>
                    <a:pt x="17010" y="1851"/>
                  </a:lnTo>
                  <a:lnTo>
                    <a:pt x="16583" y="1566"/>
                  </a:lnTo>
                  <a:lnTo>
                    <a:pt x="16121" y="1317"/>
                  </a:lnTo>
                  <a:lnTo>
                    <a:pt x="15658" y="1068"/>
                  </a:lnTo>
                  <a:lnTo>
                    <a:pt x="15160" y="855"/>
                  </a:lnTo>
                  <a:lnTo>
                    <a:pt x="14662" y="641"/>
                  </a:lnTo>
                  <a:lnTo>
                    <a:pt x="14164" y="499"/>
                  </a:lnTo>
                  <a:lnTo>
                    <a:pt x="13630" y="321"/>
                  </a:lnTo>
                  <a:lnTo>
                    <a:pt x="13132" y="214"/>
                  </a:lnTo>
                  <a:lnTo>
                    <a:pt x="12562" y="107"/>
                  </a:lnTo>
                  <a:lnTo>
                    <a:pt x="12028" y="36"/>
                  </a:lnTo>
                  <a:lnTo>
                    <a:pt x="11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4;p19">
              <a:extLst>
                <a:ext uri="{FF2B5EF4-FFF2-40B4-BE49-F238E27FC236}">
                  <a16:creationId xmlns:a16="http://schemas.microsoft.com/office/drawing/2014/main" id="{1CB14E5A-7964-39AA-34B7-CF3B06CB8827}"/>
                </a:ext>
              </a:extLst>
            </p:cNvPr>
            <p:cNvSpPr/>
            <p:nvPr/>
          </p:nvSpPr>
          <p:spPr>
            <a:xfrm>
              <a:off x="5633311" y="3611515"/>
              <a:ext cx="105336" cy="147849"/>
            </a:xfrm>
            <a:custGeom>
              <a:avLst/>
              <a:gdLst/>
              <a:ahLst/>
              <a:cxnLst/>
              <a:rect l="l" t="t" r="r" b="b"/>
              <a:pathLst>
                <a:path w="5731" h="8044" extrusionOk="0">
                  <a:moveTo>
                    <a:pt x="2136" y="1"/>
                  </a:moveTo>
                  <a:lnTo>
                    <a:pt x="1389" y="72"/>
                  </a:lnTo>
                  <a:lnTo>
                    <a:pt x="713" y="214"/>
                  </a:lnTo>
                  <a:lnTo>
                    <a:pt x="1" y="357"/>
                  </a:lnTo>
                  <a:lnTo>
                    <a:pt x="2883" y="8043"/>
                  </a:lnTo>
                  <a:lnTo>
                    <a:pt x="5730" y="357"/>
                  </a:lnTo>
                  <a:lnTo>
                    <a:pt x="5054" y="214"/>
                  </a:lnTo>
                  <a:lnTo>
                    <a:pt x="4342" y="72"/>
                  </a:lnTo>
                  <a:lnTo>
                    <a:pt x="36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5;p19">
              <a:extLst>
                <a:ext uri="{FF2B5EF4-FFF2-40B4-BE49-F238E27FC236}">
                  <a16:creationId xmlns:a16="http://schemas.microsoft.com/office/drawing/2014/main" id="{336A7197-64AF-982C-C7DF-D079A84190D5}"/>
                </a:ext>
              </a:extLst>
            </p:cNvPr>
            <p:cNvSpPr/>
            <p:nvPr/>
          </p:nvSpPr>
          <p:spPr>
            <a:xfrm>
              <a:off x="5701335" y="3628535"/>
              <a:ext cx="136729" cy="137354"/>
            </a:xfrm>
            <a:custGeom>
              <a:avLst/>
              <a:gdLst/>
              <a:ahLst/>
              <a:cxnLst/>
              <a:rect l="l" t="t" r="r" b="b"/>
              <a:pathLst>
                <a:path w="7439" h="7473" extrusionOk="0">
                  <a:moveTo>
                    <a:pt x="3417" y="0"/>
                  </a:moveTo>
                  <a:lnTo>
                    <a:pt x="1" y="7473"/>
                  </a:lnTo>
                  <a:lnTo>
                    <a:pt x="7438" y="4057"/>
                  </a:lnTo>
                  <a:lnTo>
                    <a:pt x="7082" y="3452"/>
                  </a:lnTo>
                  <a:lnTo>
                    <a:pt x="6655" y="2882"/>
                  </a:lnTo>
                  <a:lnTo>
                    <a:pt x="6193" y="2313"/>
                  </a:lnTo>
                  <a:lnTo>
                    <a:pt x="5694" y="1779"/>
                  </a:lnTo>
                  <a:lnTo>
                    <a:pt x="5161" y="1245"/>
                  </a:lnTo>
                  <a:lnTo>
                    <a:pt x="4591" y="783"/>
                  </a:lnTo>
                  <a:lnTo>
                    <a:pt x="3986" y="391"/>
                  </a:lnTo>
                  <a:lnTo>
                    <a:pt x="3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6;p19">
              <a:extLst>
                <a:ext uri="{FF2B5EF4-FFF2-40B4-BE49-F238E27FC236}">
                  <a16:creationId xmlns:a16="http://schemas.microsoft.com/office/drawing/2014/main" id="{DF67698A-2AD2-CD3C-A6CF-413A9F0DD3F4}"/>
                </a:ext>
              </a:extLst>
            </p:cNvPr>
            <p:cNvSpPr/>
            <p:nvPr/>
          </p:nvSpPr>
          <p:spPr>
            <a:xfrm>
              <a:off x="5707878" y="3727934"/>
              <a:ext cx="147830" cy="105336"/>
            </a:xfrm>
            <a:custGeom>
              <a:avLst/>
              <a:gdLst/>
              <a:ahLst/>
              <a:cxnLst/>
              <a:rect l="l" t="t" r="r" b="b"/>
              <a:pathLst>
                <a:path w="8043" h="5731" extrusionOk="0">
                  <a:moveTo>
                    <a:pt x="7651" y="1"/>
                  </a:moveTo>
                  <a:lnTo>
                    <a:pt x="1" y="2883"/>
                  </a:lnTo>
                  <a:lnTo>
                    <a:pt x="7651" y="5730"/>
                  </a:lnTo>
                  <a:lnTo>
                    <a:pt x="7829" y="5054"/>
                  </a:lnTo>
                  <a:lnTo>
                    <a:pt x="7936" y="4342"/>
                  </a:lnTo>
                  <a:lnTo>
                    <a:pt x="8007" y="3631"/>
                  </a:lnTo>
                  <a:lnTo>
                    <a:pt x="8043" y="2883"/>
                  </a:lnTo>
                  <a:lnTo>
                    <a:pt x="8007" y="2136"/>
                  </a:lnTo>
                  <a:lnTo>
                    <a:pt x="7936" y="1424"/>
                  </a:lnTo>
                  <a:lnTo>
                    <a:pt x="7829" y="71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;p19">
              <a:extLst>
                <a:ext uri="{FF2B5EF4-FFF2-40B4-BE49-F238E27FC236}">
                  <a16:creationId xmlns:a16="http://schemas.microsoft.com/office/drawing/2014/main" id="{25BB1A62-5891-FBD1-3ED3-2D8C10C0FB5A}"/>
                </a:ext>
              </a:extLst>
            </p:cNvPr>
            <p:cNvSpPr/>
            <p:nvPr/>
          </p:nvSpPr>
          <p:spPr>
            <a:xfrm>
              <a:off x="5701335" y="3795958"/>
              <a:ext cx="136729" cy="137372"/>
            </a:xfrm>
            <a:custGeom>
              <a:avLst/>
              <a:gdLst/>
              <a:ahLst/>
              <a:cxnLst/>
              <a:rect l="l" t="t" r="r" b="b"/>
              <a:pathLst>
                <a:path w="7439" h="7474" extrusionOk="0">
                  <a:moveTo>
                    <a:pt x="1" y="1"/>
                  </a:moveTo>
                  <a:lnTo>
                    <a:pt x="3417" y="7474"/>
                  </a:lnTo>
                  <a:lnTo>
                    <a:pt x="3986" y="7082"/>
                  </a:lnTo>
                  <a:lnTo>
                    <a:pt x="4591" y="6655"/>
                  </a:lnTo>
                  <a:lnTo>
                    <a:pt x="5161" y="6228"/>
                  </a:lnTo>
                  <a:lnTo>
                    <a:pt x="5694" y="5694"/>
                  </a:lnTo>
                  <a:lnTo>
                    <a:pt x="6193" y="5161"/>
                  </a:lnTo>
                  <a:lnTo>
                    <a:pt x="6655" y="4591"/>
                  </a:lnTo>
                  <a:lnTo>
                    <a:pt x="7082" y="4022"/>
                  </a:lnTo>
                  <a:lnTo>
                    <a:pt x="7438" y="3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8;p19">
              <a:extLst>
                <a:ext uri="{FF2B5EF4-FFF2-40B4-BE49-F238E27FC236}">
                  <a16:creationId xmlns:a16="http://schemas.microsoft.com/office/drawing/2014/main" id="{B00F1385-28A7-B307-8B6B-A898F0C8D124}"/>
                </a:ext>
              </a:extLst>
            </p:cNvPr>
            <p:cNvSpPr/>
            <p:nvPr/>
          </p:nvSpPr>
          <p:spPr>
            <a:xfrm>
              <a:off x="5633311" y="3802502"/>
              <a:ext cx="105336" cy="147830"/>
            </a:xfrm>
            <a:custGeom>
              <a:avLst/>
              <a:gdLst/>
              <a:ahLst/>
              <a:cxnLst/>
              <a:rect l="l" t="t" r="r" b="b"/>
              <a:pathLst>
                <a:path w="5731" h="8043" extrusionOk="0">
                  <a:moveTo>
                    <a:pt x="2883" y="1"/>
                  </a:moveTo>
                  <a:lnTo>
                    <a:pt x="1" y="7687"/>
                  </a:lnTo>
                  <a:lnTo>
                    <a:pt x="713" y="7829"/>
                  </a:lnTo>
                  <a:lnTo>
                    <a:pt x="1389" y="7936"/>
                  </a:lnTo>
                  <a:lnTo>
                    <a:pt x="2136" y="8043"/>
                  </a:lnTo>
                  <a:lnTo>
                    <a:pt x="3631" y="8043"/>
                  </a:lnTo>
                  <a:lnTo>
                    <a:pt x="4342" y="7936"/>
                  </a:lnTo>
                  <a:lnTo>
                    <a:pt x="5054" y="7829"/>
                  </a:lnTo>
                  <a:lnTo>
                    <a:pt x="5730" y="768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9;p19">
              <a:extLst>
                <a:ext uri="{FF2B5EF4-FFF2-40B4-BE49-F238E27FC236}">
                  <a16:creationId xmlns:a16="http://schemas.microsoft.com/office/drawing/2014/main" id="{3550E461-401D-83C1-BA91-FAF9633DE193}"/>
                </a:ext>
              </a:extLst>
            </p:cNvPr>
            <p:cNvSpPr/>
            <p:nvPr/>
          </p:nvSpPr>
          <p:spPr>
            <a:xfrm>
              <a:off x="5533893" y="3795958"/>
              <a:ext cx="136729" cy="137372"/>
            </a:xfrm>
            <a:custGeom>
              <a:avLst/>
              <a:gdLst/>
              <a:ahLst/>
              <a:cxnLst/>
              <a:rect l="l" t="t" r="r" b="b"/>
              <a:pathLst>
                <a:path w="7439" h="7474" extrusionOk="0">
                  <a:moveTo>
                    <a:pt x="7438" y="1"/>
                  </a:moveTo>
                  <a:lnTo>
                    <a:pt x="1" y="3417"/>
                  </a:lnTo>
                  <a:lnTo>
                    <a:pt x="357" y="4022"/>
                  </a:lnTo>
                  <a:lnTo>
                    <a:pt x="784" y="4591"/>
                  </a:lnTo>
                  <a:lnTo>
                    <a:pt x="1246" y="5161"/>
                  </a:lnTo>
                  <a:lnTo>
                    <a:pt x="1745" y="5694"/>
                  </a:lnTo>
                  <a:lnTo>
                    <a:pt x="2314" y="6228"/>
                  </a:lnTo>
                  <a:lnTo>
                    <a:pt x="2848" y="6655"/>
                  </a:lnTo>
                  <a:lnTo>
                    <a:pt x="3453" y="7082"/>
                  </a:lnTo>
                  <a:lnTo>
                    <a:pt x="4058" y="7474"/>
                  </a:lnTo>
                  <a:lnTo>
                    <a:pt x="7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0;p19">
              <a:extLst>
                <a:ext uri="{FF2B5EF4-FFF2-40B4-BE49-F238E27FC236}">
                  <a16:creationId xmlns:a16="http://schemas.microsoft.com/office/drawing/2014/main" id="{E79462EE-56A8-293D-AAA9-EBDBF36B4BDD}"/>
                </a:ext>
              </a:extLst>
            </p:cNvPr>
            <p:cNvSpPr/>
            <p:nvPr/>
          </p:nvSpPr>
          <p:spPr>
            <a:xfrm>
              <a:off x="5516248" y="3727934"/>
              <a:ext cx="148474" cy="105336"/>
            </a:xfrm>
            <a:custGeom>
              <a:avLst/>
              <a:gdLst/>
              <a:ahLst/>
              <a:cxnLst/>
              <a:rect l="l" t="t" r="r" b="b"/>
              <a:pathLst>
                <a:path w="8078" h="5731" extrusionOk="0">
                  <a:moveTo>
                    <a:pt x="392" y="1"/>
                  </a:moveTo>
                  <a:lnTo>
                    <a:pt x="249" y="713"/>
                  </a:lnTo>
                  <a:lnTo>
                    <a:pt x="107" y="1424"/>
                  </a:lnTo>
                  <a:lnTo>
                    <a:pt x="36" y="2136"/>
                  </a:lnTo>
                  <a:lnTo>
                    <a:pt x="0" y="2883"/>
                  </a:lnTo>
                  <a:lnTo>
                    <a:pt x="36" y="3631"/>
                  </a:lnTo>
                  <a:lnTo>
                    <a:pt x="107" y="4342"/>
                  </a:lnTo>
                  <a:lnTo>
                    <a:pt x="249" y="5054"/>
                  </a:lnTo>
                  <a:lnTo>
                    <a:pt x="392" y="5730"/>
                  </a:lnTo>
                  <a:lnTo>
                    <a:pt x="8078" y="288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1;p19">
              <a:extLst>
                <a:ext uri="{FF2B5EF4-FFF2-40B4-BE49-F238E27FC236}">
                  <a16:creationId xmlns:a16="http://schemas.microsoft.com/office/drawing/2014/main" id="{1B39F142-B8AB-CB68-B1C4-300EB9A17F25}"/>
                </a:ext>
              </a:extLst>
            </p:cNvPr>
            <p:cNvSpPr/>
            <p:nvPr/>
          </p:nvSpPr>
          <p:spPr>
            <a:xfrm>
              <a:off x="5533893" y="3628535"/>
              <a:ext cx="136729" cy="137354"/>
            </a:xfrm>
            <a:custGeom>
              <a:avLst/>
              <a:gdLst/>
              <a:ahLst/>
              <a:cxnLst/>
              <a:rect l="l" t="t" r="r" b="b"/>
              <a:pathLst>
                <a:path w="7439" h="7473" extrusionOk="0">
                  <a:moveTo>
                    <a:pt x="4058" y="0"/>
                  </a:moveTo>
                  <a:lnTo>
                    <a:pt x="3453" y="391"/>
                  </a:lnTo>
                  <a:lnTo>
                    <a:pt x="2848" y="783"/>
                  </a:lnTo>
                  <a:lnTo>
                    <a:pt x="2314" y="1245"/>
                  </a:lnTo>
                  <a:lnTo>
                    <a:pt x="1745" y="1779"/>
                  </a:lnTo>
                  <a:lnTo>
                    <a:pt x="1246" y="2313"/>
                  </a:lnTo>
                  <a:lnTo>
                    <a:pt x="784" y="2882"/>
                  </a:lnTo>
                  <a:lnTo>
                    <a:pt x="357" y="3452"/>
                  </a:lnTo>
                  <a:lnTo>
                    <a:pt x="1" y="4057"/>
                  </a:lnTo>
                  <a:lnTo>
                    <a:pt x="7438" y="7473"/>
                  </a:lnTo>
                  <a:lnTo>
                    <a:pt x="4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2;p19">
              <a:extLst>
                <a:ext uri="{FF2B5EF4-FFF2-40B4-BE49-F238E27FC236}">
                  <a16:creationId xmlns:a16="http://schemas.microsoft.com/office/drawing/2014/main" id="{3792B906-C4A8-3993-7163-82FCBDFEE049}"/>
                </a:ext>
              </a:extLst>
            </p:cNvPr>
            <p:cNvSpPr/>
            <p:nvPr/>
          </p:nvSpPr>
          <p:spPr>
            <a:xfrm>
              <a:off x="5624819" y="3719442"/>
              <a:ext cx="122319" cy="122319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3345" y="0"/>
                  </a:moveTo>
                  <a:lnTo>
                    <a:pt x="2989" y="36"/>
                  </a:lnTo>
                  <a:lnTo>
                    <a:pt x="2669" y="72"/>
                  </a:lnTo>
                  <a:lnTo>
                    <a:pt x="2349" y="178"/>
                  </a:lnTo>
                  <a:lnTo>
                    <a:pt x="2029" y="285"/>
                  </a:lnTo>
                  <a:lnTo>
                    <a:pt x="1744" y="427"/>
                  </a:lnTo>
                  <a:lnTo>
                    <a:pt x="1459" y="570"/>
                  </a:lnTo>
                  <a:lnTo>
                    <a:pt x="1210" y="783"/>
                  </a:lnTo>
                  <a:lnTo>
                    <a:pt x="997" y="997"/>
                  </a:lnTo>
                  <a:lnTo>
                    <a:pt x="783" y="1210"/>
                  </a:lnTo>
                  <a:lnTo>
                    <a:pt x="570" y="1495"/>
                  </a:lnTo>
                  <a:lnTo>
                    <a:pt x="392" y="1744"/>
                  </a:lnTo>
                  <a:lnTo>
                    <a:pt x="285" y="2064"/>
                  </a:lnTo>
                  <a:lnTo>
                    <a:pt x="143" y="2349"/>
                  </a:lnTo>
                  <a:lnTo>
                    <a:pt x="71" y="2669"/>
                  </a:lnTo>
                  <a:lnTo>
                    <a:pt x="36" y="2990"/>
                  </a:lnTo>
                  <a:lnTo>
                    <a:pt x="0" y="3345"/>
                  </a:lnTo>
                  <a:lnTo>
                    <a:pt x="36" y="3666"/>
                  </a:lnTo>
                  <a:lnTo>
                    <a:pt x="71" y="4021"/>
                  </a:lnTo>
                  <a:lnTo>
                    <a:pt x="143" y="4342"/>
                  </a:lnTo>
                  <a:lnTo>
                    <a:pt x="285" y="4626"/>
                  </a:lnTo>
                  <a:lnTo>
                    <a:pt x="392" y="4947"/>
                  </a:lnTo>
                  <a:lnTo>
                    <a:pt x="570" y="5196"/>
                  </a:lnTo>
                  <a:lnTo>
                    <a:pt x="783" y="5445"/>
                  </a:lnTo>
                  <a:lnTo>
                    <a:pt x="997" y="5694"/>
                  </a:lnTo>
                  <a:lnTo>
                    <a:pt x="1210" y="5907"/>
                  </a:lnTo>
                  <a:lnTo>
                    <a:pt x="1459" y="6121"/>
                  </a:lnTo>
                  <a:lnTo>
                    <a:pt x="1744" y="6263"/>
                  </a:lnTo>
                  <a:lnTo>
                    <a:pt x="2029" y="6406"/>
                  </a:lnTo>
                  <a:lnTo>
                    <a:pt x="2349" y="6512"/>
                  </a:lnTo>
                  <a:lnTo>
                    <a:pt x="2669" y="6619"/>
                  </a:lnTo>
                  <a:lnTo>
                    <a:pt x="2989" y="6655"/>
                  </a:lnTo>
                  <a:lnTo>
                    <a:pt x="3666" y="6655"/>
                  </a:lnTo>
                  <a:lnTo>
                    <a:pt x="4021" y="6619"/>
                  </a:lnTo>
                  <a:lnTo>
                    <a:pt x="4342" y="6512"/>
                  </a:lnTo>
                  <a:lnTo>
                    <a:pt x="4626" y="6406"/>
                  </a:lnTo>
                  <a:lnTo>
                    <a:pt x="4911" y="6263"/>
                  </a:lnTo>
                  <a:lnTo>
                    <a:pt x="5196" y="6121"/>
                  </a:lnTo>
                  <a:lnTo>
                    <a:pt x="5445" y="5907"/>
                  </a:lnTo>
                  <a:lnTo>
                    <a:pt x="5694" y="5694"/>
                  </a:lnTo>
                  <a:lnTo>
                    <a:pt x="5907" y="5445"/>
                  </a:lnTo>
                  <a:lnTo>
                    <a:pt x="6085" y="5196"/>
                  </a:lnTo>
                  <a:lnTo>
                    <a:pt x="6263" y="4947"/>
                  </a:lnTo>
                  <a:lnTo>
                    <a:pt x="6406" y="4626"/>
                  </a:lnTo>
                  <a:lnTo>
                    <a:pt x="6512" y="4342"/>
                  </a:lnTo>
                  <a:lnTo>
                    <a:pt x="6584" y="4021"/>
                  </a:lnTo>
                  <a:lnTo>
                    <a:pt x="6655" y="3666"/>
                  </a:lnTo>
                  <a:lnTo>
                    <a:pt x="6655" y="3345"/>
                  </a:lnTo>
                  <a:lnTo>
                    <a:pt x="6655" y="2990"/>
                  </a:lnTo>
                  <a:lnTo>
                    <a:pt x="6584" y="2669"/>
                  </a:lnTo>
                  <a:lnTo>
                    <a:pt x="6512" y="2349"/>
                  </a:lnTo>
                  <a:lnTo>
                    <a:pt x="6406" y="2064"/>
                  </a:lnTo>
                  <a:lnTo>
                    <a:pt x="6263" y="1744"/>
                  </a:lnTo>
                  <a:lnTo>
                    <a:pt x="6085" y="1495"/>
                  </a:lnTo>
                  <a:lnTo>
                    <a:pt x="5907" y="1210"/>
                  </a:lnTo>
                  <a:lnTo>
                    <a:pt x="5694" y="997"/>
                  </a:lnTo>
                  <a:lnTo>
                    <a:pt x="5445" y="783"/>
                  </a:lnTo>
                  <a:lnTo>
                    <a:pt x="5196" y="570"/>
                  </a:lnTo>
                  <a:lnTo>
                    <a:pt x="4911" y="427"/>
                  </a:lnTo>
                  <a:lnTo>
                    <a:pt x="4626" y="285"/>
                  </a:lnTo>
                  <a:lnTo>
                    <a:pt x="4342" y="178"/>
                  </a:lnTo>
                  <a:lnTo>
                    <a:pt x="4021" y="72"/>
                  </a:lnTo>
                  <a:lnTo>
                    <a:pt x="3666" y="36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3;p19">
              <a:extLst>
                <a:ext uri="{FF2B5EF4-FFF2-40B4-BE49-F238E27FC236}">
                  <a16:creationId xmlns:a16="http://schemas.microsoft.com/office/drawing/2014/main" id="{8BFE200F-2ACE-E3DA-8273-3AEA928E9C34}"/>
                </a:ext>
              </a:extLst>
            </p:cNvPr>
            <p:cNvSpPr/>
            <p:nvPr/>
          </p:nvSpPr>
          <p:spPr>
            <a:xfrm>
              <a:off x="3777096" y="2780224"/>
              <a:ext cx="550077" cy="320492"/>
            </a:xfrm>
            <a:custGeom>
              <a:avLst/>
              <a:gdLst/>
              <a:ahLst/>
              <a:cxnLst/>
              <a:rect l="l" t="t" r="r" b="b"/>
              <a:pathLst>
                <a:path w="29928" h="17437" extrusionOk="0">
                  <a:moveTo>
                    <a:pt x="27152" y="0"/>
                  </a:moveTo>
                  <a:lnTo>
                    <a:pt x="25444" y="854"/>
                  </a:lnTo>
                  <a:lnTo>
                    <a:pt x="23558" y="1922"/>
                  </a:lnTo>
                  <a:lnTo>
                    <a:pt x="21494" y="3132"/>
                  </a:lnTo>
                  <a:lnTo>
                    <a:pt x="19324" y="4448"/>
                  </a:lnTo>
                  <a:lnTo>
                    <a:pt x="17117" y="5836"/>
                  </a:lnTo>
                  <a:lnTo>
                    <a:pt x="14840" y="7295"/>
                  </a:lnTo>
                  <a:lnTo>
                    <a:pt x="10392" y="10249"/>
                  </a:lnTo>
                  <a:lnTo>
                    <a:pt x="6371" y="12989"/>
                  </a:lnTo>
                  <a:lnTo>
                    <a:pt x="3061" y="15302"/>
                  </a:lnTo>
                  <a:lnTo>
                    <a:pt x="1" y="17437"/>
                  </a:lnTo>
                  <a:lnTo>
                    <a:pt x="8506" y="17437"/>
                  </a:lnTo>
                  <a:lnTo>
                    <a:pt x="9004" y="17401"/>
                  </a:lnTo>
                  <a:lnTo>
                    <a:pt x="9573" y="17294"/>
                  </a:lnTo>
                  <a:lnTo>
                    <a:pt x="10178" y="17152"/>
                  </a:lnTo>
                  <a:lnTo>
                    <a:pt x="10783" y="16903"/>
                  </a:lnTo>
                  <a:lnTo>
                    <a:pt x="11459" y="16618"/>
                  </a:lnTo>
                  <a:lnTo>
                    <a:pt x="12135" y="16298"/>
                  </a:lnTo>
                  <a:lnTo>
                    <a:pt x="12847" y="15907"/>
                  </a:lnTo>
                  <a:lnTo>
                    <a:pt x="13594" y="15480"/>
                  </a:lnTo>
                  <a:lnTo>
                    <a:pt x="14342" y="15017"/>
                  </a:lnTo>
                  <a:lnTo>
                    <a:pt x="15089" y="14519"/>
                  </a:lnTo>
                  <a:lnTo>
                    <a:pt x="16655" y="13380"/>
                  </a:lnTo>
                  <a:lnTo>
                    <a:pt x="18256" y="12170"/>
                  </a:lnTo>
                  <a:lnTo>
                    <a:pt x="19857" y="10889"/>
                  </a:lnTo>
                  <a:lnTo>
                    <a:pt x="21423" y="9572"/>
                  </a:lnTo>
                  <a:lnTo>
                    <a:pt x="22953" y="8256"/>
                  </a:lnTo>
                  <a:lnTo>
                    <a:pt x="24412" y="6975"/>
                  </a:lnTo>
                  <a:lnTo>
                    <a:pt x="25765" y="5729"/>
                  </a:lnTo>
                  <a:lnTo>
                    <a:pt x="28078" y="3487"/>
                  </a:lnTo>
                  <a:lnTo>
                    <a:pt x="29714" y="1886"/>
                  </a:lnTo>
                  <a:lnTo>
                    <a:pt x="29821" y="1744"/>
                  </a:lnTo>
                  <a:lnTo>
                    <a:pt x="29892" y="1566"/>
                  </a:lnTo>
                  <a:lnTo>
                    <a:pt x="29928" y="1388"/>
                  </a:lnTo>
                  <a:lnTo>
                    <a:pt x="29892" y="1210"/>
                  </a:lnTo>
                  <a:lnTo>
                    <a:pt x="29857" y="1068"/>
                  </a:lnTo>
                  <a:lnTo>
                    <a:pt x="29750" y="925"/>
                  </a:lnTo>
                  <a:lnTo>
                    <a:pt x="29608" y="819"/>
                  </a:lnTo>
                  <a:lnTo>
                    <a:pt x="29430" y="712"/>
                  </a:lnTo>
                  <a:lnTo>
                    <a:pt x="27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4;p19">
              <a:extLst>
                <a:ext uri="{FF2B5EF4-FFF2-40B4-BE49-F238E27FC236}">
                  <a16:creationId xmlns:a16="http://schemas.microsoft.com/office/drawing/2014/main" id="{EB5AA747-81C7-F165-41E4-B2487E09F0DB}"/>
                </a:ext>
              </a:extLst>
            </p:cNvPr>
            <p:cNvSpPr/>
            <p:nvPr/>
          </p:nvSpPr>
          <p:spPr>
            <a:xfrm>
              <a:off x="4964867" y="2746203"/>
              <a:ext cx="785543" cy="397688"/>
            </a:xfrm>
            <a:custGeom>
              <a:avLst/>
              <a:gdLst/>
              <a:ahLst/>
              <a:cxnLst/>
              <a:rect l="l" t="t" r="r" b="b"/>
              <a:pathLst>
                <a:path w="42739" h="21637" extrusionOk="0">
                  <a:moveTo>
                    <a:pt x="2847" y="1"/>
                  </a:moveTo>
                  <a:lnTo>
                    <a:pt x="1460" y="36"/>
                  </a:lnTo>
                  <a:lnTo>
                    <a:pt x="1" y="36"/>
                  </a:lnTo>
                  <a:lnTo>
                    <a:pt x="1" y="21636"/>
                  </a:lnTo>
                  <a:lnTo>
                    <a:pt x="28327" y="21103"/>
                  </a:lnTo>
                  <a:lnTo>
                    <a:pt x="30284" y="21067"/>
                  </a:lnTo>
                  <a:lnTo>
                    <a:pt x="32383" y="20996"/>
                  </a:lnTo>
                  <a:lnTo>
                    <a:pt x="34803" y="20854"/>
                  </a:lnTo>
                  <a:lnTo>
                    <a:pt x="36049" y="20747"/>
                  </a:lnTo>
                  <a:lnTo>
                    <a:pt x="37294" y="20604"/>
                  </a:lnTo>
                  <a:lnTo>
                    <a:pt x="38504" y="20462"/>
                  </a:lnTo>
                  <a:lnTo>
                    <a:pt x="39607" y="20320"/>
                  </a:lnTo>
                  <a:lnTo>
                    <a:pt x="40604" y="20106"/>
                  </a:lnTo>
                  <a:lnTo>
                    <a:pt x="41458" y="19857"/>
                  </a:lnTo>
                  <a:lnTo>
                    <a:pt x="41813" y="19750"/>
                  </a:lnTo>
                  <a:lnTo>
                    <a:pt x="42134" y="19608"/>
                  </a:lnTo>
                  <a:lnTo>
                    <a:pt x="42383" y="19466"/>
                  </a:lnTo>
                  <a:lnTo>
                    <a:pt x="42561" y="19288"/>
                  </a:lnTo>
                  <a:lnTo>
                    <a:pt x="42632" y="19217"/>
                  </a:lnTo>
                  <a:lnTo>
                    <a:pt x="42703" y="19110"/>
                  </a:lnTo>
                  <a:lnTo>
                    <a:pt x="42739" y="18861"/>
                  </a:lnTo>
                  <a:lnTo>
                    <a:pt x="42703" y="18576"/>
                  </a:lnTo>
                  <a:lnTo>
                    <a:pt x="42596" y="18256"/>
                  </a:lnTo>
                  <a:lnTo>
                    <a:pt x="42454" y="17900"/>
                  </a:lnTo>
                  <a:lnTo>
                    <a:pt x="42205" y="17509"/>
                  </a:lnTo>
                  <a:lnTo>
                    <a:pt x="41920" y="17082"/>
                  </a:lnTo>
                  <a:lnTo>
                    <a:pt x="41564" y="16619"/>
                  </a:lnTo>
                  <a:lnTo>
                    <a:pt x="41173" y="16121"/>
                  </a:lnTo>
                  <a:lnTo>
                    <a:pt x="40746" y="15587"/>
                  </a:lnTo>
                  <a:lnTo>
                    <a:pt x="39678" y="14484"/>
                  </a:lnTo>
                  <a:lnTo>
                    <a:pt x="38504" y="13310"/>
                  </a:lnTo>
                  <a:lnTo>
                    <a:pt x="37152" y="12064"/>
                  </a:lnTo>
                  <a:lnTo>
                    <a:pt x="35693" y="10819"/>
                  </a:lnTo>
                  <a:lnTo>
                    <a:pt x="34198" y="9573"/>
                  </a:lnTo>
                  <a:lnTo>
                    <a:pt x="32597" y="8363"/>
                  </a:lnTo>
                  <a:lnTo>
                    <a:pt x="30995" y="7153"/>
                  </a:lnTo>
                  <a:lnTo>
                    <a:pt x="29359" y="6050"/>
                  </a:lnTo>
                  <a:lnTo>
                    <a:pt x="27757" y="5018"/>
                  </a:lnTo>
                  <a:lnTo>
                    <a:pt x="26227" y="4093"/>
                  </a:lnTo>
                  <a:lnTo>
                    <a:pt x="25480" y="3666"/>
                  </a:lnTo>
                  <a:lnTo>
                    <a:pt x="24732" y="3274"/>
                  </a:lnTo>
                  <a:lnTo>
                    <a:pt x="24305" y="3132"/>
                  </a:lnTo>
                  <a:lnTo>
                    <a:pt x="23060" y="2705"/>
                  </a:lnTo>
                  <a:lnTo>
                    <a:pt x="22135" y="2456"/>
                  </a:lnTo>
                  <a:lnTo>
                    <a:pt x="21032" y="2136"/>
                  </a:lnTo>
                  <a:lnTo>
                    <a:pt x="19715" y="1816"/>
                  </a:lnTo>
                  <a:lnTo>
                    <a:pt x="18220" y="1495"/>
                  </a:lnTo>
                  <a:lnTo>
                    <a:pt x="16548" y="1175"/>
                  </a:lnTo>
                  <a:lnTo>
                    <a:pt x="14662" y="890"/>
                  </a:lnTo>
                  <a:lnTo>
                    <a:pt x="12633" y="606"/>
                  </a:lnTo>
                  <a:lnTo>
                    <a:pt x="10427" y="357"/>
                  </a:lnTo>
                  <a:lnTo>
                    <a:pt x="8079" y="179"/>
                  </a:lnTo>
                  <a:lnTo>
                    <a:pt x="5552" y="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5;p19">
              <a:extLst>
                <a:ext uri="{FF2B5EF4-FFF2-40B4-BE49-F238E27FC236}">
                  <a16:creationId xmlns:a16="http://schemas.microsoft.com/office/drawing/2014/main" id="{02D831D6-3E86-638B-C446-2EBB7AAD281F}"/>
                </a:ext>
              </a:extLst>
            </p:cNvPr>
            <p:cNvSpPr/>
            <p:nvPr/>
          </p:nvSpPr>
          <p:spPr>
            <a:xfrm>
              <a:off x="4117218" y="2750780"/>
              <a:ext cx="767218" cy="402926"/>
            </a:xfrm>
            <a:custGeom>
              <a:avLst/>
              <a:gdLst/>
              <a:ahLst/>
              <a:cxnLst/>
              <a:rect l="l" t="t" r="r" b="b"/>
              <a:pathLst>
                <a:path w="41742" h="21922" extrusionOk="0">
                  <a:moveTo>
                    <a:pt x="41742" y="1"/>
                  </a:moveTo>
                  <a:lnTo>
                    <a:pt x="36546" y="321"/>
                  </a:lnTo>
                  <a:lnTo>
                    <a:pt x="33984" y="499"/>
                  </a:lnTo>
                  <a:lnTo>
                    <a:pt x="31386" y="712"/>
                  </a:lnTo>
                  <a:lnTo>
                    <a:pt x="28824" y="962"/>
                  </a:lnTo>
                  <a:lnTo>
                    <a:pt x="26191" y="1282"/>
                  </a:lnTo>
                  <a:lnTo>
                    <a:pt x="23558" y="1638"/>
                  </a:lnTo>
                  <a:lnTo>
                    <a:pt x="20853" y="2100"/>
                  </a:lnTo>
                  <a:lnTo>
                    <a:pt x="19536" y="2349"/>
                  </a:lnTo>
                  <a:lnTo>
                    <a:pt x="18362" y="2634"/>
                  </a:lnTo>
                  <a:lnTo>
                    <a:pt x="17259" y="2919"/>
                  </a:lnTo>
                  <a:lnTo>
                    <a:pt x="16263" y="3310"/>
                  </a:lnTo>
                  <a:lnTo>
                    <a:pt x="15764" y="3488"/>
                  </a:lnTo>
                  <a:lnTo>
                    <a:pt x="15302" y="3737"/>
                  </a:lnTo>
                  <a:lnTo>
                    <a:pt x="14804" y="3986"/>
                  </a:lnTo>
                  <a:lnTo>
                    <a:pt x="14305" y="4271"/>
                  </a:lnTo>
                  <a:lnTo>
                    <a:pt x="13309" y="4947"/>
                  </a:lnTo>
                  <a:lnTo>
                    <a:pt x="12206" y="5730"/>
                  </a:lnTo>
                  <a:lnTo>
                    <a:pt x="11281" y="6513"/>
                  </a:lnTo>
                  <a:lnTo>
                    <a:pt x="10284" y="7296"/>
                  </a:lnTo>
                  <a:lnTo>
                    <a:pt x="9288" y="8185"/>
                  </a:lnTo>
                  <a:lnTo>
                    <a:pt x="8256" y="9075"/>
                  </a:lnTo>
                  <a:lnTo>
                    <a:pt x="7224" y="10036"/>
                  </a:lnTo>
                  <a:lnTo>
                    <a:pt x="6228" y="10997"/>
                  </a:lnTo>
                  <a:lnTo>
                    <a:pt x="5231" y="11957"/>
                  </a:lnTo>
                  <a:lnTo>
                    <a:pt x="4270" y="12918"/>
                  </a:lnTo>
                  <a:lnTo>
                    <a:pt x="3381" y="13879"/>
                  </a:lnTo>
                  <a:lnTo>
                    <a:pt x="2562" y="14804"/>
                  </a:lnTo>
                  <a:lnTo>
                    <a:pt x="1851" y="15658"/>
                  </a:lnTo>
                  <a:lnTo>
                    <a:pt x="1210" y="16477"/>
                  </a:lnTo>
                  <a:lnTo>
                    <a:pt x="712" y="17260"/>
                  </a:lnTo>
                  <a:lnTo>
                    <a:pt x="320" y="17936"/>
                  </a:lnTo>
                  <a:lnTo>
                    <a:pt x="178" y="18256"/>
                  </a:lnTo>
                  <a:lnTo>
                    <a:pt x="71" y="18541"/>
                  </a:lnTo>
                  <a:lnTo>
                    <a:pt x="0" y="18825"/>
                  </a:lnTo>
                  <a:lnTo>
                    <a:pt x="0" y="19039"/>
                  </a:lnTo>
                  <a:lnTo>
                    <a:pt x="0" y="19395"/>
                  </a:lnTo>
                  <a:lnTo>
                    <a:pt x="107" y="19679"/>
                  </a:lnTo>
                  <a:lnTo>
                    <a:pt x="249" y="19964"/>
                  </a:lnTo>
                  <a:lnTo>
                    <a:pt x="427" y="20213"/>
                  </a:lnTo>
                  <a:lnTo>
                    <a:pt x="676" y="20462"/>
                  </a:lnTo>
                  <a:lnTo>
                    <a:pt x="996" y="20676"/>
                  </a:lnTo>
                  <a:lnTo>
                    <a:pt x="1317" y="20854"/>
                  </a:lnTo>
                  <a:lnTo>
                    <a:pt x="1708" y="21032"/>
                  </a:lnTo>
                  <a:lnTo>
                    <a:pt x="2135" y="21174"/>
                  </a:lnTo>
                  <a:lnTo>
                    <a:pt x="2633" y="21316"/>
                  </a:lnTo>
                  <a:lnTo>
                    <a:pt x="3132" y="21459"/>
                  </a:lnTo>
                  <a:lnTo>
                    <a:pt x="3665" y="21530"/>
                  </a:lnTo>
                  <a:lnTo>
                    <a:pt x="4875" y="21708"/>
                  </a:lnTo>
                  <a:lnTo>
                    <a:pt x="6156" y="21814"/>
                  </a:lnTo>
                  <a:lnTo>
                    <a:pt x="7580" y="21886"/>
                  </a:lnTo>
                  <a:lnTo>
                    <a:pt x="9074" y="21921"/>
                  </a:lnTo>
                  <a:lnTo>
                    <a:pt x="12241" y="21886"/>
                  </a:lnTo>
                  <a:lnTo>
                    <a:pt x="15515" y="21814"/>
                  </a:lnTo>
                  <a:lnTo>
                    <a:pt x="18789" y="21814"/>
                  </a:lnTo>
                  <a:lnTo>
                    <a:pt x="25550" y="21743"/>
                  </a:lnTo>
                  <a:lnTo>
                    <a:pt x="36155" y="21565"/>
                  </a:lnTo>
                  <a:lnTo>
                    <a:pt x="41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6;p19">
              <a:extLst>
                <a:ext uri="{FF2B5EF4-FFF2-40B4-BE49-F238E27FC236}">
                  <a16:creationId xmlns:a16="http://schemas.microsoft.com/office/drawing/2014/main" id="{B41C49EC-FC1C-0ED2-DE78-1817DADFC878}"/>
                </a:ext>
              </a:extLst>
            </p:cNvPr>
            <p:cNvSpPr/>
            <p:nvPr/>
          </p:nvSpPr>
          <p:spPr>
            <a:xfrm>
              <a:off x="2907851" y="3313924"/>
              <a:ext cx="345360" cy="173342"/>
            </a:xfrm>
            <a:custGeom>
              <a:avLst/>
              <a:gdLst/>
              <a:ahLst/>
              <a:cxnLst/>
              <a:rect l="l" t="t" r="r" b="b"/>
              <a:pathLst>
                <a:path w="18790" h="9431" extrusionOk="0">
                  <a:moveTo>
                    <a:pt x="10534" y="1"/>
                  </a:moveTo>
                  <a:lnTo>
                    <a:pt x="8790" y="72"/>
                  </a:lnTo>
                  <a:lnTo>
                    <a:pt x="7545" y="178"/>
                  </a:lnTo>
                  <a:lnTo>
                    <a:pt x="7118" y="214"/>
                  </a:lnTo>
                  <a:lnTo>
                    <a:pt x="6442" y="534"/>
                  </a:lnTo>
                  <a:lnTo>
                    <a:pt x="5837" y="890"/>
                  </a:lnTo>
                  <a:lnTo>
                    <a:pt x="5268" y="1246"/>
                  </a:lnTo>
                  <a:lnTo>
                    <a:pt x="4734" y="1602"/>
                  </a:lnTo>
                  <a:lnTo>
                    <a:pt x="4236" y="1958"/>
                  </a:lnTo>
                  <a:lnTo>
                    <a:pt x="3773" y="2314"/>
                  </a:lnTo>
                  <a:lnTo>
                    <a:pt x="3346" y="2705"/>
                  </a:lnTo>
                  <a:lnTo>
                    <a:pt x="2954" y="3096"/>
                  </a:lnTo>
                  <a:lnTo>
                    <a:pt x="2599" y="3452"/>
                  </a:lnTo>
                  <a:lnTo>
                    <a:pt x="2278" y="3844"/>
                  </a:lnTo>
                  <a:lnTo>
                    <a:pt x="1994" y="4235"/>
                  </a:lnTo>
                  <a:lnTo>
                    <a:pt x="1709" y="4627"/>
                  </a:lnTo>
                  <a:lnTo>
                    <a:pt x="1246" y="5374"/>
                  </a:lnTo>
                  <a:lnTo>
                    <a:pt x="855" y="6086"/>
                  </a:lnTo>
                  <a:lnTo>
                    <a:pt x="570" y="6762"/>
                  </a:lnTo>
                  <a:lnTo>
                    <a:pt x="357" y="7402"/>
                  </a:lnTo>
                  <a:lnTo>
                    <a:pt x="214" y="7972"/>
                  </a:lnTo>
                  <a:lnTo>
                    <a:pt x="108" y="8470"/>
                  </a:lnTo>
                  <a:lnTo>
                    <a:pt x="36" y="8861"/>
                  </a:lnTo>
                  <a:lnTo>
                    <a:pt x="1" y="9182"/>
                  </a:lnTo>
                  <a:lnTo>
                    <a:pt x="1" y="9431"/>
                  </a:lnTo>
                  <a:lnTo>
                    <a:pt x="3559" y="8932"/>
                  </a:lnTo>
                  <a:lnTo>
                    <a:pt x="6371" y="8541"/>
                  </a:lnTo>
                  <a:lnTo>
                    <a:pt x="7581" y="8327"/>
                  </a:lnTo>
                  <a:lnTo>
                    <a:pt x="8470" y="8150"/>
                  </a:lnTo>
                  <a:lnTo>
                    <a:pt x="9929" y="7794"/>
                  </a:lnTo>
                  <a:lnTo>
                    <a:pt x="11673" y="7296"/>
                  </a:lnTo>
                  <a:lnTo>
                    <a:pt x="12562" y="7011"/>
                  </a:lnTo>
                  <a:lnTo>
                    <a:pt x="13488" y="6691"/>
                  </a:lnTo>
                  <a:lnTo>
                    <a:pt x="14377" y="6370"/>
                  </a:lnTo>
                  <a:lnTo>
                    <a:pt x="15231" y="5979"/>
                  </a:lnTo>
                  <a:lnTo>
                    <a:pt x="16050" y="5587"/>
                  </a:lnTo>
                  <a:lnTo>
                    <a:pt x="16797" y="5160"/>
                  </a:lnTo>
                  <a:lnTo>
                    <a:pt x="17438" y="4698"/>
                  </a:lnTo>
                  <a:lnTo>
                    <a:pt x="17722" y="4484"/>
                  </a:lnTo>
                  <a:lnTo>
                    <a:pt x="17971" y="4235"/>
                  </a:lnTo>
                  <a:lnTo>
                    <a:pt x="18221" y="3986"/>
                  </a:lnTo>
                  <a:lnTo>
                    <a:pt x="18398" y="3737"/>
                  </a:lnTo>
                  <a:lnTo>
                    <a:pt x="18541" y="3488"/>
                  </a:lnTo>
                  <a:lnTo>
                    <a:pt x="18683" y="3203"/>
                  </a:lnTo>
                  <a:lnTo>
                    <a:pt x="18754" y="2954"/>
                  </a:lnTo>
                  <a:lnTo>
                    <a:pt x="18790" y="2669"/>
                  </a:lnTo>
                  <a:lnTo>
                    <a:pt x="18754" y="2385"/>
                  </a:lnTo>
                  <a:lnTo>
                    <a:pt x="18683" y="2100"/>
                  </a:lnTo>
                  <a:lnTo>
                    <a:pt x="18576" y="1815"/>
                  </a:lnTo>
                  <a:lnTo>
                    <a:pt x="18398" y="1566"/>
                  </a:lnTo>
                  <a:lnTo>
                    <a:pt x="18185" y="1353"/>
                  </a:lnTo>
                  <a:lnTo>
                    <a:pt x="17936" y="1139"/>
                  </a:lnTo>
                  <a:lnTo>
                    <a:pt x="17616" y="961"/>
                  </a:lnTo>
                  <a:lnTo>
                    <a:pt x="17260" y="783"/>
                  </a:lnTo>
                  <a:lnTo>
                    <a:pt x="16904" y="641"/>
                  </a:lnTo>
                  <a:lnTo>
                    <a:pt x="16477" y="499"/>
                  </a:lnTo>
                  <a:lnTo>
                    <a:pt x="16050" y="392"/>
                  </a:lnTo>
                  <a:lnTo>
                    <a:pt x="15587" y="285"/>
                  </a:lnTo>
                  <a:lnTo>
                    <a:pt x="14591" y="143"/>
                  </a:lnTo>
                  <a:lnTo>
                    <a:pt x="13594" y="72"/>
                  </a:lnTo>
                  <a:lnTo>
                    <a:pt x="1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7;p19">
              <a:extLst>
                <a:ext uri="{FF2B5EF4-FFF2-40B4-BE49-F238E27FC236}">
                  <a16:creationId xmlns:a16="http://schemas.microsoft.com/office/drawing/2014/main" id="{970DD337-CBBF-2387-931F-D38B9BD40BBE}"/>
                </a:ext>
              </a:extLst>
            </p:cNvPr>
            <p:cNvSpPr/>
            <p:nvPr/>
          </p:nvSpPr>
          <p:spPr>
            <a:xfrm>
              <a:off x="4104131" y="3018944"/>
              <a:ext cx="147187" cy="124947"/>
            </a:xfrm>
            <a:custGeom>
              <a:avLst/>
              <a:gdLst/>
              <a:ahLst/>
              <a:cxnLst/>
              <a:rect l="l" t="t" r="r" b="b"/>
              <a:pathLst>
                <a:path w="8008" h="6798" extrusionOk="0">
                  <a:moveTo>
                    <a:pt x="6406" y="1"/>
                  </a:moveTo>
                  <a:lnTo>
                    <a:pt x="6228" y="36"/>
                  </a:lnTo>
                  <a:lnTo>
                    <a:pt x="5730" y="179"/>
                  </a:lnTo>
                  <a:lnTo>
                    <a:pt x="5338" y="357"/>
                  </a:lnTo>
                  <a:lnTo>
                    <a:pt x="4947" y="534"/>
                  </a:lnTo>
                  <a:lnTo>
                    <a:pt x="4591" y="748"/>
                  </a:lnTo>
                  <a:lnTo>
                    <a:pt x="4306" y="961"/>
                  </a:lnTo>
                  <a:lnTo>
                    <a:pt x="4022" y="1175"/>
                  </a:lnTo>
                  <a:lnTo>
                    <a:pt x="3595" y="1602"/>
                  </a:lnTo>
                  <a:lnTo>
                    <a:pt x="3274" y="2029"/>
                  </a:lnTo>
                  <a:lnTo>
                    <a:pt x="2990" y="2385"/>
                  </a:lnTo>
                  <a:lnTo>
                    <a:pt x="2812" y="2705"/>
                  </a:lnTo>
                  <a:lnTo>
                    <a:pt x="2634" y="2919"/>
                  </a:lnTo>
                  <a:lnTo>
                    <a:pt x="2527" y="2990"/>
                  </a:lnTo>
                  <a:lnTo>
                    <a:pt x="2420" y="3061"/>
                  </a:lnTo>
                  <a:lnTo>
                    <a:pt x="2136" y="3097"/>
                  </a:lnTo>
                  <a:lnTo>
                    <a:pt x="1815" y="3132"/>
                  </a:lnTo>
                  <a:lnTo>
                    <a:pt x="1495" y="3097"/>
                  </a:lnTo>
                  <a:lnTo>
                    <a:pt x="926" y="2990"/>
                  </a:lnTo>
                  <a:lnTo>
                    <a:pt x="712" y="2919"/>
                  </a:lnTo>
                  <a:lnTo>
                    <a:pt x="427" y="3203"/>
                  </a:lnTo>
                  <a:lnTo>
                    <a:pt x="249" y="3524"/>
                  </a:lnTo>
                  <a:lnTo>
                    <a:pt x="107" y="3844"/>
                  </a:lnTo>
                  <a:lnTo>
                    <a:pt x="36" y="4164"/>
                  </a:lnTo>
                  <a:lnTo>
                    <a:pt x="0" y="4520"/>
                  </a:lnTo>
                  <a:lnTo>
                    <a:pt x="0" y="4840"/>
                  </a:lnTo>
                  <a:lnTo>
                    <a:pt x="36" y="5125"/>
                  </a:lnTo>
                  <a:lnTo>
                    <a:pt x="107" y="5445"/>
                  </a:lnTo>
                  <a:lnTo>
                    <a:pt x="285" y="5979"/>
                  </a:lnTo>
                  <a:lnTo>
                    <a:pt x="463" y="6406"/>
                  </a:lnTo>
                  <a:lnTo>
                    <a:pt x="712" y="6797"/>
                  </a:lnTo>
                  <a:lnTo>
                    <a:pt x="2883" y="5303"/>
                  </a:lnTo>
                  <a:lnTo>
                    <a:pt x="3061" y="5445"/>
                  </a:lnTo>
                  <a:lnTo>
                    <a:pt x="3310" y="5623"/>
                  </a:lnTo>
                  <a:lnTo>
                    <a:pt x="3559" y="5801"/>
                  </a:lnTo>
                  <a:lnTo>
                    <a:pt x="3879" y="5943"/>
                  </a:lnTo>
                  <a:lnTo>
                    <a:pt x="4555" y="6228"/>
                  </a:lnTo>
                  <a:lnTo>
                    <a:pt x="5303" y="6442"/>
                  </a:lnTo>
                  <a:lnTo>
                    <a:pt x="5694" y="6513"/>
                  </a:lnTo>
                  <a:lnTo>
                    <a:pt x="6050" y="6584"/>
                  </a:lnTo>
                  <a:lnTo>
                    <a:pt x="6726" y="6584"/>
                  </a:lnTo>
                  <a:lnTo>
                    <a:pt x="7046" y="6548"/>
                  </a:lnTo>
                  <a:lnTo>
                    <a:pt x="7331" y="6513"/>
                  </a:lnTo>
                  <a:lnTo>
                    <a:pt x="7544" y="6406"/>
                  </a:lnTo>
                  <a:lnTo>
                    <a:pt x="7758" y="6264"/>
                  </a:lnTo>
                  <a:lnTo>
                    <a:pt x="7865" y="6086"/>
                  </a:lnTo>
                  <a:lnTo>
                    <a:pt x="7936" y="5872"/>
                  </a:lnTo>
                  <a:lnTo>
                    <a:pt x="8007" y="5623"/>
                  </a:lnTo>
                  <a:lnTo>
                    <a:pt x="8007" y="5338"/>
                  </a:lnTo>
                  <a:lnTo>
                    <a:pt x="8007" y="4627"/>
                  </a:lnTo>
                  <a:lnTo>
                    <a:pt x="7936" y="3844"/>
                  </a:lnTo>
                  <a:lnTo>
                    <a:pt x="7829" y="2990"/>
                  </a:lnTo>
                  <a:lnTo>
                    <a:pt x="7687" y="2171"/>
                  </a:lnTo>
                  <a:lnTo>
                    <a:pt x="7367" y="712"/>
                  </a:lnTo>
                  <a:lnTo>
                    <a:pt x="7295" y="534"/>
                  </a:lnTo>
                  <a:lnTo>
                    <a:pt x="7224" y="357"/>
                  </a:lnTo>
                  <a:lnTo>
                    <a:pt x="7082" y="214"/>
                  </a:lnTo>
                  <a:lnTo>
                    <a:pt x="6940" y="107"/>
                  </a:lnTo>
                  <a:lnTo>
                    <a:pt x="6762" y="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EEC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8;p19">
              <a:extLst>
                <a:ext uri="{FF2B5EF4-FFF2-40B4-BE49-F238E27FC236}">
                  <a16:creationId xmlns:a16="http://schemas.microsoft.com/office/drawing/2014/main" id="{09100F24-EC92-5F58-709D-05D09BCC752F}"/>
                </a:ext>
              </a:extLst>
            </p:cNvPr>
            <p:cNvSpPr/>
            <p:nvPr/>
          </p:nvSpPr>
          <p:spPr>
            <a:xfrm>
              <a:off x="4500496" y="3193572"/>
              <a:ext cx="255096" cy="68704"/>
            </a:xfrm>
            <a:custGeom>
              <a:avLst/>
              <a:gdLst/>
              <a:ahLst/>
              <a:cxnLst/>
              <a:rect l="l" t="t" r="r" b="b"/>
              <a:pathLst>
                <a:path w="13879" h="3738" extrusionOk="0">
                  <a:moveTo>
                    <a:pt x="1886" y="1"/>
                  </a:moveTo>
                  <a:lnTo>
                    <a:pt x="1495" y="36"/>
                  </a:lnTo>
                  <a:lnTo>
                    <a:pt x="1139" y="143"/>
                  </a:lnTo>
                  <a:lnTo>
                    <a:pt x="854" y="321"/>
                  </a:lnTo>
                  <a:lnTo>
                    <a:pt x="569" y="570"/>
                  </a:lnTo>
                  <a:lnTo>
                    <a:pt x="320" y="819"/>
                  </a:lnTo>
                  <a:lnTo>
                    <a:pt x="178" y="1140"/>
                  </a:lnTo>
                  <a:lnTo>
                    <a:pt x="36" y="1495"/>
                  </a:lnTo>
                  <a:lnTo>
                    <a:pt x="0" y="1887"/>
                  </a:lnTo>
                  <a:lnTo>
                    <a:pt x="36" y="2243"/>
                  </a:lnTo>
                  <a:lnTo>
                    <a:pt x="178" y="2599"/>
                  </a:lnTo>
                  <a:lnTo>
                    <a:pt x="320" y="2919"/>
                  </a:lnTo>
                  <a:lnTo>
                    <a:pt x="569" y="3204"/>
                  </a:lnTo>
                  <a:lnTo>
                    <a:pt x="854" y="3417"/>
                  </a:lnTo>
                  <a:lnTo>
                    <a:pt x="1139" y="3595"/>
                  </a:lnTo>
                  <a:lnTo>
                    <a:pt x="1495" y="3702"/>
                  </a:lnTo>
                  <a:lnTo>
                    <a:pt x="1886" y="3737"/>
                  </a:lnTo>
                  <a:lnTo>
                    <a:pt x="11992" y="3737"/>
                  </a:lnTo>
                  <a:lnTo>
                    <a:pt x="12384" y="3702"/>
                  </a:lnTo>
                  <a:lnTo>
                    <a:pt x="12740" y="3595"/>
                  </a:lnTo>
                  <a:lnTo>
                    <a:pt x="13024" y="3417"/>
                  </a:lnTo>
                  <a:lnTo>
                    <a:pt x="13309" y="3204"/>
                  </a:lnTo>
                  <a:lnTo>
                    <a:pt x="13558" y="2919"/>
                  </a:lnTo>
                  <a:lnTo>
                    <a:pt x="13700" y="2599"/>
                  </a:lnTo>
                  <a:lnTo>
                    <a:pt x="13807" y="2243"/>
                  </a:lnTo>
                  <a:lnTo>
                    <a:pt x="13878" y="1887"/>
                  </a:lnTo>
                  <a:lnTo>
                    <a:pt x="13807" y="1495"/>
                  </a:lnTo>
                  <a:lnTo>
                    <a:pt x="13700" y="1140"/>
                  </a:lnTo>
                  <a:lnTo>
                    <a:pt x="13558" y="819"/>
                  </a:lnTo>
                  <a:lnTo>
                    <a:pt x="13309" y="570"/>
                  </a:lnTo>
                  <a:lnTo>
                    <a:pt x="13024" y="321"/>
                  </a:lnTo>
                  <a:lnTo>
                    <a:pt x="12740" y="143"/>
                  </a:lnTo>
                  <a:lnTo>
                    <a:pt x="12384" y="36"/>
                  </a:lnTo>
                  <a:lnTo>
                    <a:pt x="11992" y="1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9;p19">
              <a:extLst>
                <a:ext uri="{FF2B5EF4-FFF2-40B4-BE49-F238E27FC236}">
                  <a16:creationId xmlns:a16="http://schemas.microsoft.com/office/drawing/2014/main" id="{20276D6B-29E1-EEBD-0288-327E1928FA5A}"/>
                </a:ext>
              </a:extLst>
            </p:cNvPr>
            <p:cNvSpPr/>
            <p:nvPr/>
          </p:nvSpPr>
          <p:spPr>
            <a:xfrm>
              <a:off x="5389353" y="3193572"/>
              <a:ext cx="254453" cy="68704"/>
            </a:xfrm>
            <a:custGeom>
              <a:avLst/>
              <a:gdLst/>
              <a:ahLst/>
              <a:cxnLst/>
              <a:rect l="l" t="t" r="r" b="b"/>
              <a:pathLst>
                <a:path w="13844" h="3738" extrusionOk="0">
                  <a:moveTo>
                    <a:pt x="1851" y="1"/>
                  </a:moveTo>
                  <a:lnTo>
                    <a:pt x="1495" y="36"/>
                  </a:lnTo>
                  <a:lnTo>
                    <a:pt x="1139" y="143"/>
                  </a:lnTo>
                  <a:lnTo>
                    <a:pt x="819" y="321"/>
                  </a:lnTo>
                  <a:lnTo>
                    <a:pt x="534" y="570"/>
                  </a:lnTo>
                  <a:lnTo>
                    <a:pt x="321" y="819"/>
                  </a:lnTo>
                  <a:lnTo>
                    <a:pt x="143" y="1140"/>
                  </a:lnTo>
                  <a:lnTo>
                    <a:pt x="36" y="1495"/>
                  </a:lnTo>
                  <a:lnTo>
                    <a:pt x="1" y="1887"/>
                  </a:lnTo>
                  <a:lnTo>
                    <a:pt x="36" y="2243"/>
                  </a:lnTo>
                  <a:lnTo>
                    <a:pt x="143" y="2599"/>
                  </a:lnTo>
                  <a:lnTo>
                    <a:pt x="321" y="2919"/>
                  </a:lnTo>
                  <a:lnTo>
                    <a:pt x="534" y="3204"/>
                  </a:lnTo>
                  <a:lnTo>
                    <a:pt x="819" y="3417"/>
                  </a:lnTo>
                  <a:lnTo>
                    <a:pt x="1139" y="3595"/>
                  </a:lnTo>
                  <a:lnTo>
                    <a:pt x="1495" y="3702"/>
                  </a:lnTo>
                  <a:lnTo>
                    <a:pt x="1851" y="3737"/>
                  </a:lnTo>
                  <a:lnTo>
                    <a:pt x="11993" y="3737"/>
                  </a:lnTo>
                  <a:lnTo>
                    <a:pt x="12349" y="3702"/>
                  </a:lnTo>
                  <a:lnTo>
                    <a:pt x="12704" y="3595"/>
                  </a:lnTo>
                  <a:lnTo>
                    <a:pt x="13025" y="3417"/>
                  </a:lnTo>
                  <a:lnTo>
                    <a:pt x="13309" y="3204"/>
                  </a:lnTo>
                  <a:lnTo>
                    <a:pt x="13523" y="2919"/>
                  </a:lnTo>
                  <a:lnTo>
                    <a:pt x="13701" y="2599"/>
                  </a:lnTo>
                  <a:lnTo>
                    <a:pt x="13808" y="2243"/>
                  </a:lnTo>
                  <a:lnTo>
                    <a:pt x="13843" y="1887"/>
                  </a:lnTo>
                  <a:lnTo>
                    <a:pt x="13808" y="1495"/>
                  </a:lnTo>
                  <a:lnTo>
                    <a:pt x="13701" y="1140"/>
                  </a:lnTo>
                  <a:lnTo>
                    <a:pt x="13523" y="819"/>
                  </a:lnTo>
                  <a:lnTo>
                    <a:pt x="13309" y="570"/>
                  </a:lnTo>
                  <a:lnTo>
                    <a:pt x="13025" y="321"/>
                  </a:lnTo>
                  <a:lnTo>
                    <a:pt x="12704" y="143"/>
                  </a:lnTo>
                  <a:lnTo>
                    <a:pt x="12349" y="36"/>
                  </a:lnTo>
                  <a:lnTo>
                    <a:pt x="11993" y="1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70;p19">
              <a:extLst>
                <a:ext uri="{FF2B5EF4-FFF2-40B4-BE49-F238E27FC236}">
                  <a16:creationId xmlns:a16="http://schemas.microsoft.com/office/drawing/2014/main" id="{133B18E7-1395-1AA4-BFC2-882051DF0E7D}"/>
                </a:ext>
              </a:extLst>
            </p:cNvPr>
            <p:cNvSpPr/>
            <p:nvPr/>
          </p:nvSpPr>
          <p:spPr>
            <a:xfrm>
              <a:off x="4686244" y="2526452"/>
              <a:ext cx="70653" cy="85688"/>
            </a:xfrm>
            <a:custGeom>
              <a:avLst/>
              <a:gdLst/>
              <a:ahLst/>
              <a:cxnLst/>
              <a:rect l="l" t="t" r="r" b="b"/>
              <a:pathLst>
                <a:path w="3844" h="4662" extrusionOk="0">
                  <a:moveTo>
                    <a:pt x="0" y="0"/>
                  </a:moveTo>
                  <a:lnTo>
                    <a:pt x="0" y="854"/>
                  </a:lnTo>
                  <a:lnTo>
                    <a:pt x="1424" y="854"/>
                  </a:lnTo>
                  <a:lnTo>
                    <a:pt x="1424" y="4662"/>
                  </a:lnTo>
                  <a:lnTo>
                    <a:pt x="2420" y="4662"/>
                  </a:lnTo>
                  <a:lnTo>
                    <a:pt x="2420" y="854"/>
                  </a:lnTo>
                  <a:lnTo>
                    <a:pt x="3844" y="854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71;p19">
              <a:extLst>
                <a:ext uri="{FF2B5EF4-FFF2-40B4-BE49-F238E27FC236}">
                  <a16:creationId xmlns:a16="http://schemas.microsoft.com/office/drawing/2014/main" id="{E28750B7-701B-7658-4A64-705532407856}"/>
                </a:ext>
              </a:extLst>
            </p:cNvPr>
            <p:cNvSpPr/>
            <p:nvPr/>
          </p:nvSpPr>
          <p:spPr>
            <a:xfrm>
              <a:off x="4746420" y="2526452"/>
              <a:ext cx="83739" cy="85688"/>
            </a:xfrm>
            <a:custGeom>
              <a:avLst/>
              <a:gdLst/>
              <a:ahLst/>
              <a:cxnLst/>
              <a:rect l="l" t="t" r="r" b="b"/>
              <a:pathLst>
                <a:path w="4556" h="4662" extrusionOk="0">
                  <a:moveTo>
                    <a:pt x="2278" y="1139"/>
                  </a:moveTo>
                  <a:lnTo>
                    <a:pt x="2883" y="2847"/>
                  </a:lnTo>
                  <a:lnTo>
                    <a:pt x="1673" y="2847"/>
                  </a:lnTo>
                  <a:lnTo>
                    <a:pt x="2278" y="1139"/>
                  </a:lnTo>
                  <a:close/>
                  <a:moveTo>
                    <a:pt x="1779" y="0"/>
                  </a:moveTo>
                  <a:lnTo>
                    <a:pt x="0" y="4662"/>
                  </a:lnTo>
                  <a:lnTo>
                    <a:pt x="1032" y="4662"/>
                  </a:lnTo>
                  <a:lnTo>
                    <a:pt x="1388" y="3630"/>
                  </a:lnTo>
                  <a:lnTo>
                    <a:pt x="3132" y="3630"/>
                  </a:lnTo>
                  <a:lnTo>
                    <a:pt x="3488" y="4662"/>
                  </a:lnTo>
                  <a:lnTo>
                    <a:pt x="4555" y="4662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72;p19">
              <a:extLst>
                <a:ext uri="{FF2B5EF4-FFF2-40B4-BE49-F238E27FC236}">
                  <a16:creationId xmlns:a16="http://schemas.microsoft.com/office/drawing/2014/main" id="{A8BDEC11-AABC-2E43-0085-DF7284D5D465}"/>
                </a:ext>
              </a:extLst>
            </p:cNvPr>
            <p:cNvSpPr/>
            <p:nvPr/>
          </p:nvSpPr>
          <p:spPr>
            <a:xfrm>
              <a:off x="4828818" y="2526452"/>
              <a:ext cx="81129" cy="85688"/>
            </a:xfrm>
            <a:custGeom>
              <a:avLst/>
              <a:gdLst/>
              <a:ahLst/>
              <a:cxnLst/>
              <a:rect l="l" t="t" r="r" b="b"/>
              <a:pathLst>
                <a:path w="4414" h="4662" extrusionOk="0">
                  <a:moveTo>
                    <a:pt x="108" y="0"/>
                  </a:moveTo>
                  <a:lnTo>
                    <a:pt x="1602" y="2206"/>
                  </a:lnTo>
                  <a:lnTo>
                    <a:pt x="1" y="4662"/>
                  </a:lnTo>
                  <a:lnTo>
                    <a:pt x="1140" y="4662"/>
                  </a:lnTo>
                  <a:lnTo>
                    <a:pt x="2172" y="3060"/>
                  </a:lnTo>
                  <a:lnTo>
                    <a:pt x="3204" y="4662"/>
                  </a:lnTo>
                  <a:lnTo>
                    <a:pt x="4414" y="4662"/>
                  </a:lnTo>
                  <a:lnTo>
                    <a:pt x="2777" y="2242"/>
                  </a:lnTo>
                  <a:lnTo>
                    <a:pt x="4271" y="0"/>
                  </a:lnTo>
                  <a:lnTo>
                    <a:pt x="3168" y="0"/>
                  </a:lnTo>
                  <a:lnTo>
                    <a:pt x="2207" y="1495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73;p19">
              <a:extLst>
                <a:ext uri="{FF2B5EF4-FFF2-40B4-BE49-F238E27FC236}">
                  <a16:creationId xmlns:a16="http://schemas.microsoft.com/office/drawing/2014/main" id="{FB2DBB01-9786-15B2-2A6B-B304061D7D69}"/>
                </a:ext>
              </a:extLst>
            </p:cNvPr>
            <p:cNvSpPr/>
            <p:nvPr/>
          </p:nvSpPr>
          <p:spPr>
            <a:xfrm>
              <a:off x="4917777" y="2526452"/>
              <a:ext cx="18325" cy="85688"/>
            </a:xfrm>
            <a:custGeom>
              <a:avLst/>
              <a:gdLst/>
              <a:ahLst/>
              <a:cxnLst/>
              <a:rect l="l" t="t" r="r" b="b"/>
              <a:pathLst>
                <a:path w="997" h="4662" extrusionOk="0">
                  <a:moveTo>
                    <a:pt x="1" y="0"/>
                  </a:moveTo>
                  <a:lnTo>
                    <a:pt x="1" y="4662"/>
                  </a:lnTo>
                  <a:lnTo>
                    <a:pt x="997" y="4662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260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Indice</a:t>
            </a:r>
            <a:endParaRPr dirty="0"/>
          </a:p>
        </p:txBody>
      </p:sp>
      <p:grpSp>
        <p:nvGrpSpPr>
          <p:cNvPr id="579" name="Google Shape;579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580" name="Google Shape;58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583" name="Google Shape;583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586" name="Google Shape;586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588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589" name="Google Shape;589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" name="Google Shape;591;p20"/>
          <p:cNvGrpSpPr/>
          <p:nvPr/>
        </p:nvGrpSpPr>
        <p:grpSpPr>
          <a:xfrm>
            <a:off x="361163" y="3525925"/>
            <a:ext cx="1691024" cy="1219874"/>
            <a:chOff x="361163" y="3525925"/>
            <a:chExt cx="1691024" cy="1219874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361163" y="4210299"/>
              <a:ext cx="169102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CH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Spiegazione della task e degli obbiettivi della task​</a:t>
              </a: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654700" y="3861313"/>
              <a:ext cx="11040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Informare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0"/>
          <p:cNvGrpSpPr/>
          <p:nvPr/>
        </p:nvGrpSpPr>
        <p:grpSpPr>
          <a:xfrm>
            <a:off x="7238025" y="3525925"/>
            <a:ext cx="1465500" cy="1206138"/>
            <a:chOff x="7238025" y="3525925"/>
            <a:chExt cx="1465500" cy="1206138"/>
          </a:xfrm>
        </p:grpSpPr>
        <p:sp>
          <p:nvSpPr>
            <p:cNvPr id="596" name="Google Shape;596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Piccolo video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dimostrativo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0"/>
            <p:cNvSpPr txBox="1"/>
            <p:nvPr/>
          </p:nvSpPr>
          <p:spPr>
            <a:xfrm>
              <a:off x="7392075" y="3861313"/>
              <a:ext cx="115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 app</a:t>
              </a:r>
              <a:endParaRPr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9" name="Google Shape;599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600" name="Google Shape;60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" name="Google Shape;602;p20"/>
          <p:cNvGrpSpPr/>
          <p:nvPr/>
        </p:nvGrpSpPr>
        <p:grpSpPr>
          <a:xfrm>
            <a:off x="2164950" y="1033965"/>
            <a:ext cx="1465500" cy="1198885"/>
            <a:chOff x="2164950" y="1033965"/>
            <a:chExt cx="1465500" cy="1198885"/>
          </a:xfrm>
        </p:grpSpPr>
        <p:grpSp>
          <p:nvGrpSpPr>
            <p:cNvPr id="603" name="Google Shape;603;p20"/>
            <p:cNvGrpSpPr/>
            <p:nvPr/>
          </p:nvGrpSpPr>
          <p:grpSpPr>
            <a:xfrm>
              <a:off x="2164950" y="1033965"/>
              <a:ext cx="1465500" cy="759373"/>
              <a:chOff x="2164950" y="2113702"/>
              <a:chExt cx="1465500" cy="759373"/>
            </a:xfrm>
          </p:grpSpPr>
          <p:sp>
            <p:nvSpPr>
              <p:cNvPr id="604" name="Google Shape;604;p20"/>
              <p:cNvSpPr txBox="1"/>
              <p:nvPr/>
            </p:nvSpPr>
            <p:spPr>
              <a:xfrm>
                <a:off x="2164950" y="2353775"/>
                <a:ext cx="14655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Diagramma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 GANTT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0"/>
              <p:cNvSpPr txBox="1"/>
              <p:nvPr/>
            </p:nvSpPr>
            <p:spPr>
              <a:xfrm>
                <a:off x="2345675" y="2113702"/>
                <a:ext cx="11040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accent1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GANTT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06" name="Google Shape;606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532293" y="996338"/>
            <a:ext cx="1546214" cy="1236512"/>
            <a:chOff x="5532293" y="996338"/>
            <a:chExt cx="1546214" cy="1236512"/>
          </a:xfrm>
        </p:grpSpPr>
        <p:grpSp>
          <p:nvGrpSpPr>
            <p:cNvPr id="608" name="Google Shape;608;p20"/>
            <p:cNvGrpSpPr/>
            <p:nvPr/>
          </p:nvGrpSpPr>
          <p:grpSpPr>
            <a:xfrm>
              <a:off x="5532293" y="996338"/>
              <a:ext cx="1546214" cy="803634"/>
              <a:chOff x="5532293" y="3740800"/>
              <a:chExt cx="1546214" cy="803634"/>
            </a:xfrm>
          </p:grpSpPr>
          <p:sp>
            <p:nvSpPr>
              <p:cNvPr id="609" name="Google Shape;609;p20"/>
              <p:cNvSpPr txBox="1"/>
              <p:nvPr/>
            </p:nvSpPr>
            <p:spPr>
              <a:xfrm>
                <a:off x="5532293" y="4025134"/>
                <a:ext cx="1546214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Preventivo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dettagliato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allestito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20"/>
              <p:cNvSpPr txBox="1"/>
              <p:nvPr/>
            </p:nvSpPr>
            <p:spPr>
              <a:xfrm>
                <a:off x="5701050" y="374080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chemeClr val="accent5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Preventivo</a:t>
                </a:r>
                <a:endParaRPr sz="1800" b="1" dirty="0">
                  <a:solidFill>
                    <a:schemeClr val="accent5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11" name="Google Shape;611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621" name="Google Shape;621;p20"/>
            <p:cNvCxnSpPr>
              <a:stCxn id="612" idx="6"/>
              <a:endCxn id="613" idx="4"/>
            </p:cNvCxnSpPr>
            <p:nvPr/>
          </p:nvCxnSpPr>
          <p:spPr>
            <a:xfrm rot="10800000" flipH="1">
              <a:off x="1460975" y="2718250"/>
              <a:ext cx="14367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2" name="Google Shape;622;p20"/>
            <p:cNvCxnSpPr>
              <a:stCxn id="614" idx="6"/>
              <a:endCxn id="615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3" name="Google Shape;623;p20"/>
            <p:cNvCxnSpPr>
              <a:stCxn id="616" idx="6"/>
              <a:endCxn id="617" idx="4"/>
            </p:cNvCxnSpPr>
            <p:nvPr/>
          </p:nvCxnSpPr>
          <p:spPr>
            <a:xfrm rot="10800000" flipH="1">
              <a:off x="4829650" y="2718250"/>
              <a:ext cx="14502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4" name="Google Shape;624;p20"/>
            <p:cNvCxnSpPr>
              <a:stCxn id="618" idx="6"/>
              <a:endCxn id="619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25" name="Google Shape;625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626" name="Google Shape;626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629" name="Google Shape;629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632" name="Google Shape;632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635" name="Google Shape;635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3745071" y="3525925"/>
            <a:ext cx="1705158" cy="1219874"/>
            <a:chOff x="3745071" y="3525925"/>
            <a:chExt cx="1705158" cy="1219874"/>
          </a:xfrm>
        </p:grpSpPr>
        <p:sp>
          <p:nvSpPr>
            <p:cNvPr id="638" name="Google Shape;638;p20"/>
            <p:cNvSpPr txBox="1"/>
            <p:nvPr/>
          </p:nvSpPr>
          <p:spPr>
            <a:xfrm>
              <a:off x="3745071" y="4226499"/>
              <a:ext cx="1705158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progetto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per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ogni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punto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diagramma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di GANTT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0"/>
            <p:cNvSpPr txBox="1"/>
            <p:nvPr/>
          </p:nvSpPr>
          <p:spPr>
            <a:xfrm>
              <a:off x="3984131" y="3876463"/>
              <a:ext cx="1227038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Foto</a:t>
              </a: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GANTT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5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Funzionamento</a:t>
            </a:r>
            <a:r>
              <a:rPr lang="en" dirty="0"/>
              <a:t> di base dell app</a:t>
            </a:r>
            <a:endParaRPr dirty="0"/>
          </a:p>
        </p:txBody>
      </p:sp>
      <p:grpSp>
        <p:nvGrpSpPr>
          <p:cNvPr id="1023" name="Google Shape;1023;p25"/>
          <p:cNvGrpSpPr/>
          <p:nvPr/>
        </p:nvGrpSpPr>
        <p:grpSpPr>
          <a:xfrm>
            <a:off x="691950" y="1926806"/>
            <a:ext cx="1727400" cy="1727400"/>
            <a:chOff x="691950" y="1853756"/>
            <a:chExt cx="1727400" cy="1727400"/>
          </a:xfrm>
        </p:grpSpPr>
        <p:sp>
          <p:nvSpPr>
            <p:cNvPr id="1024" name="Google Shape;1024;p25"/>
            <p:cNvSpPr/>
            <p:nvPr/>
          </p:nvSpPr>
          <p:spPr>
            <a:xfrm>
              <a:off x="691950" y="1853756"/>
              <a:ext cx="1727400" cy="17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25" name="Google Shape;1025;p25"/>
            <p:cNvGrpSpPr/>
            <p:nvPr/>
          </p:nvGrpSpPr>
          <p:grpSpPr>
            <a:xfrm>
              <a:off x="1074405" y="1992559"/>
              <a:ext cx="1058161" cy="1432747"/>
              <a:chOff x="1074405" y="1992559"/>
              <a:chExt cx="1058161" cy="1432747"/>
            </a:xfrm>
          </p:grpSpPr>
          <p:sp>
            <p:nvSpPr>
              <p:cNvPr id="1026" name="Google Shape;1026;p25"/>
              <p:cNvSpPr/>
              <p:nvPr/>
            </p:nvSpPr>
            <p:spPr>
              <a:xfrm rot="1532590">
                <a:off x="1295773" y="3292819"/>
                <a:ext cx="120364" cy="65883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 rot="612915">
                <a:off x="1560227" y="3297823"/>
                <a:ext cx="120104" cy="6584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1074405" y="3352509"/>
                <a:ext cx="748211" cy="72798"/>
              </a:xfrm>
              <a:custGeom>
                <a:avLst/>
                <a:gdLst/>
                <a:ahLst/>
                <a:cxnLst/>
                <a:rect l="l" t="t" r="r" b="b"/>
                <a:pathLst>
                  <a:path w="26931" h="2085" extrusionOk="0">
                    <a:moveTo>
                      <a:pt x="12094" y="1"/>
                    </a:moveTo>
                    <a:lnTo>
                      <a:pt x="10760" y="16"/>
                    </a:lnTo>
                    <a:lnTo>
                      <a:pt x="9457" y="46"/>
                    </a:lnTo>
                    <a:lnTo>
                      <a:pt x="8228" y="76"/>
                    </a:lnTo>
                    <a:lnTo>
                      <a:pt x="7044" y="121"/>
                    </a:lnTo>
                    <a:lnTo>
                      <a:pt x="5935" y="166"/>
                    </a:lnTo>
                    <a:lnTo>
                      <a:pt x="4901" y="226"/>
                    </a:lnTo>
                    <a:lnTo>
                      <a:pt x="3941" y="301"/>
                    </a:lnTo>
                    <a:lnTo>
                      <a:pt x="3072" y="376"/>
                    </a:lnTo>
                    <a:lnTo>
                      <a:pt x="2308" y="451"/>
                    </a:lnTo>
                    <a:lnTo>
                      <a:pt x="1634" y="540"/>
                    </a:lnTo>
                    <a:lnTo>
                      <a:pt x="1064" y="630"/>
                    </a:lnTo>
                    <a:lnTo>
                      <a:pt x="614" y="720"/>
                    </a:lnTo>
                    <a:lnTo>
                      <a:pt x="420" y="780"/>
                    </a:lnTo>
                    <a:lnTo>
                      <a:pt x="270" y="825"/>
                    </a:lnTo>
                    <a:lnTo>
                      <a:pt x="150" y="885"/>
                    </a:lnTo>
                    <a:lnTo>
                      <a:pt x="75" y="930"/>
                    </a:lnTo>
                    <a:lnTo>
                      <a:pt x="15" y="990"/>
                    </a:lnTo>
                    <a:lnTo>
                      <a:pt x="0" y="1035"/>
                    </a:lnTo>
                    <a:lnTo>
                      <a:pt x="15" y="1095"/>
                    </a:lnTo>
                    <a:lnTo>
                      <a:pt x="75" y="1140"/>
                    </a:lnTo>
                    <a:lnTo>
                      <a:pt x="150" y="1200"/>
                    </a:lnTo>
                    <a:lnTo>
                      <a:pt x="270" y="1245"/>
                    </a:lnTo>
                    <a:lnTo>
                      <a:pt x="420" y="1305"/>
                    </a:lnTo>
                    <a:lnTo>
                      <a:pt x="614" y="1350"/>
                    </a:lnTo>
                    <a:lnTo>
                      <a:pt x="1064" y="1440"/>
                    </a:lnTo>
                    <a:lnTo>
                      <a:pt x="1634" y="1530"/>
                    </a:lnTo>
                    <a:lnTo>
                      <a:pt x="2308" y="1620"/>
                    </a:lnTo>
                    <a:lnTo>
                      <a:pt x="3072" y="1694"/>
                    </a:lnTo>
                    <a:lnTo>
                      <a:pt x="3941" y="1769"/>
                    </a:lnTo>
                    <a:lnTo>
                      <a:pt x="4901" y="1844"/>
                    </a:lnTo>
                    <a:lnTo>
                      <a:pt x="5935" y="1904"/>
                    </a:lnTo>
                    <a:lnTo>
                      <a:pt x="7044" y="1949"/>
                    </a:lnTo>
                    <a:lnTo>
                      <a:pt x="8228" y="1994"/>
                    </a:lnTo>
                    <a:lnTo>
                      <a:pt x="9457" y="2039"/>
                    </a:lnTo>
                    <a:lnTo>
                      <a:pt x="10760" y="2054"/>
                    </a:lnTo>
                    <a:lnTo>
                      <a:pt x="12094" y="2069"/>
                    </a:lnTo>
                    <a:lnTo>
                      <a:pt x="13473" y="2084"/>
                    </a:lnTo>
                    <a:lnTo>
                      <a:pt x="14852" y="2069"/>
                    </a:lnTo>
                    <a:lnTo>
                      <a:pt x="16186" y="2054"/>
                    </a:lnTo>
                    <a:lnTo>
                      <a:pt x="17474" y="2039"/>
                    </a:lnTo>
                    <a:lnTo>
                      <a:pt x="18703" y="1994"/>
                    </a:lnTo>
                    <a:lnTo>
                      <a:pt x="19887" y="1949"/>
                    </a:lnTo>
                    <a:lnTo>
                      <a:pt x="20996" y="1904"/>
                    </a:lnTo>
                    <a:lnTo>
                      <a:pt x="22030" y="1844"/>
                    </a:lnTo>
                    <a:lnTo>
                      <a:pt x="22989" y="1769"/>
                    </a:lnTo>
                    <a:lnTo>
                      <a:pt x="23859" y="1694"/>
                    </a:lnTo>
                    <a:lnTo>
                      <a:pt x="24638" y="1620"/>
                    </a:lnTo>
                    <a:lnTo>
                      <a:pt x="25312" y="1530"/>
                    </a:lnTo>
                    <a:lnTo>
                      <a:pt x="25882" y="1440"/>
                    </a:lnTo>
                    <a:lnTo>
                      <a:pt x="26332" y="1350"/>
                    </a:lnTo>
                    <a:lnTo>
                      <a:pt x="26511" y="1305"/>
                    </a:lnTo>
                    <a:lnTo>
                      <a:pt x="26661" y="1245"/>
                    </a:lnTo>
                    <a:lnTo>
                      <a:pt x="26781" y="1200"/>
                    </a:lnTo>
                    <a:lnTo>
                      <a:pt x="26871" y="1140"/>
                    </a:lnTo>
                    <a:lnTo>
                      <a:pt x="26916" y="1095"/>
                    </a:lnTo>
                    <a:lnTo>
                      <a:pt x="26931" y="1035"/>
                    </a:lnTo>
                    <a:lnTo>
                      <a:pt x="26916" y="990"/>
                    </a:lnTo>
                    <a:lnTo>
                      <a:pt x="26871" y="930"/>
                    </a:lnTo>
                    <a:lnTo>
                      <a:pt x="26781" y="885"/>
                    </a:lnTo>
                    <a:lnTo>
                      <a:pt x="26661" y="825"/>
                    </a:lnTo>
                    <a:lnTo>
                      <a:pt x="26511" y="780"/>
                    </a:lnTo>
                    <a:lnTo>
                      <a:pt x="26332" y="720"/>
                    </a:lnTo>
                    <a:lnTo>
                      <a:pt x="25882" y="630"/>
                    </a:lnTo>
                    <a:lnTo>
                      <a:pt x="25312" y="540"/>
                    </a:lnTo>
                    <a:lnTo>
                      <a:pt x="24638" y="451"/>
                    </a:lnTo>
                    <a:lnTo>
                      <a:pt x="23859" y="376"/>
                    </a:lnTo>
                    <a:lnTo>
                      <a:pt x="22989" y="301"/>
                    </a:lnTo>
                    <a:lnTo>
                      <a:pt x="22030" y="226"/>
                    </a:lnTo>
                    <a:lnTo>
                      <a:pt x="20996" y="166"/>
                    </a:lnTo>
                    <a:lnTo>
                      <a:pt x="19887" y="121"/>
                    </a:lnTo>
                    <a:lnTo>
                      <a:pt x="18703" y="76"/>
                    </a:lnTo>
                    <a:lnTo>
                      <a:pt x="17474" y="46"/>
                    </a:lnTo>
                    <a:lnTo>
                      <a:pt x="16186" y="16"/>
                    </a:lnTo>
                    <a:lnTo>
                      <a:pt x="14852" y="1"/>
                    </a:lnTo>
                    <a:close/>
                  </a:path>
                </a:pathLst>
              </a:custGeom>
              <a:solidFill>
                <a:srgbClr val="434343">
                  <a:alpha val="1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9" name="Google Shape;1029;p25"/>
              <p:cNvGrpSpPr/>
              <p:nvPr/>
            </p:nvGrpSpPr>
            <p:grpSpPr>
              <a:xfrm>
                <a:off x="1102781" y="2721497"/>
                <a:ext cx="226110" cy="652526"/>
                <a:chOff x="1901500" y="2850163"/>
                <a:chExt cx="161900" cy="467225"/>
              </a:xfrm>
            </p:grpSpPr>
            <p:sp>
              <p:nvSpPr>
                <p:cNvPr id="1030" name="Google Shape;1030;p25"/>
                <p:cNvSpPr/>
                <p:nvPr/>
              </p:nvSpPr>
              <p:spPr>
                <a:xfrm>
                  <a:off x="1901500" y="3040863"/>
                  <a:ext cx="161900" cy="26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6" h="10446" extrusionOk="0">
                      <a:moveTo>
                        <a:pt x="1260" y="0"/>
                      </a:moveTo>
                      <a:lnTo>
                        <a:pt x="1110" y="30"/>
                      </a:lnTo>
                      <a:lnTo>
                        <a:pt x="990" y="60"/>
                      </a:lnTo>
                      <a:lnTo>
                        <a:pt x="855" y="105"/>
                      </a:lnTo>
                      <a:lnTo>
                        <a:pt x="735" y="165"/>
                      </a:lnTo>
                      <a:lnTo>
                        <a:pt x="615" y="240"/>
                      </a:lnTo>
                      <a:lnTo>
                        <a:pt x="510" y="315"/>
                      </a:lnTo>
                      <a:lnTo>
                        <a:pt x="405" y="405"/>
                      </a:lnTo>
                      <a:lnTo>
                        <a:pt x="316" y="510"/>
                      </a:lnTo>
                      <a:lnTo>
                        <a:pt x="241" y="615"/>
                      </a:lnTo>
                      <a:lnTo>
                        <a:pt x="166" y="735"/>
                      </a:lnTo>
                      <a:lnTo>
                        <a:pt x="106" y="855"/>
                      </a:lnTo>
                      <a:lnTo>
                        <a:pt x="61" y="989"/>
                      </a:lnTo>
                      <a:lnTo>
                        <a:pt x="31" y="1109"/>
                      </a:lnTo>
                      <a:lnTo>
                        <a:pt x="1" y="1259"/>
                      </a:lnTo>
                      <a:lnTo>
                        <a:pt x="1" y="1394"/>
                      </a:lnTo>
                      <a:lnTo>
                        <a:pt x="1" y="9037"/>
                      </a:lnTo>
                      <a:lnTo>
                        <a:pt x="1" y="9187"/>
                      </a:lnTo>
                      <a:lnTo>
                        <a:pt x="31" y="9322"/>
                      </a:lnTo>
                      <a:lnTo>
                        <a:pt x="61" y="9457"/>
                      </a:lnTo>
                      <a:lnTo>
                        <a:pt x="106" y="9592"/>
                      </a:lnTo>
                      <a:lnTo>
                        <a:pt x="166" y="9712"/>
                      </a:lnTo>
                      <a:lnTo>
                        <a:pt x="241" y="9817"/>
                      </a:lnTo>
                      <a:lnTo>
                        <a:pt x="316" y="9936"/>
                      </a:lnTo>
                      <a:lnTo>
                        <a:pt x="405" y="10026"/>
                      </a:lnTo>
                      <a:lnTo>
                        <a:pt x="510" y="10116"/>
                      </a:lnTo>
                      <a:lnTo>
                        <a:pt x="615" y="10206"/>
                      </a:lnTo>
                      <a:lnTo>
                        <a:pt x="735" y="10266"/>
                      </a:lnTo>
                      <a:lnTo>
                        <a:pt x="855" y="10326"/>
                      </a:lnTo>
                      <a:lnTo>
                        <a:pt x="990" y="10371"/>
                      </a:lnTo>
                      <a:lnTo>
                        <a:pt x="1110" y="10416"/>
                      </a:lnTo>
                      <a:lnTo>
                        <a:pt x="1260" y="10431"/>
                      </a:lnTo>
                      <a:lnTo>
                        <a:pt x="1395" y="10446"/>
                      </a:lnTo>
                      <a:lnTo>
                        <a:pt x="5081" y="10446"/>
                      </a:lnTo>
                      <a:lnTo>
                        <a:pt x="5216" y="10431"/>
                      </a:lnTo>
                      <a:lnTo>
                        <a:pt x="5351" y="10416"/>
                      </a:lnTo>
                      <a:lnTo>
                        <a:pt x="5486" y="10371"/>
                      </a:lnTo>
                      <a:lnTo>
                        <a:pt x="5621" y="10326"/>
                      </a:lnTo>
                      <a:lnTo>
                        <a:pt x="5741" y="10266"/>
                      </a:lnTo>
                      <a:lnTo>
                        <a:pt x="5861" y="10206"/>
                      </a:lnTo>
                      <a:lnTo>
                        <a:pt x="5966" y="10116"/>
                      </a:lnTo>
                      <a:lnTo>
                        <a:pt x="6055" y="10026"/>
                      </a:lnTo>
                      <a:lnTo>
                        <a:pt x="6160" y="9936"/>
                      </a:lnTo>
                      <a:lnTo>
                        <a:pt x="6235" y="9817"/>
                      </a:lnTo>
                      <a:lnTo>
                        <a:pt x="6310" y="9712"/>
                      </a:lnTo>
                      <a:lnTo>
                        <a:pt x="6355" y="9592"/>
                      </a:lnTo>
                      <a:lnTo>
                        <a:pt x="6415" y="9457"/>
                      </a:lnTo>
                      <a:lnTo>
                        <a:pt x="6445" y="9322"/>
                      </a:lnTo>
                      <a:lnTo>
                        <a:pt x="6460" y="9187"/>
                      </a:lnTo>
                      <a:lnTo>
                        <a:pt x="6475" y="9037"/>
                      </a:lnTo>
                      <a:lnTo>
                        <a:pt x="6475" y="1394"/>
                      </a:lnTo>
                      <a:lnTo>
                        <a:pt x="6460" y="1259"/>
                      </a:lnTo>
                      <a:lnTo>
                        <a:pt x="6445" y="1109"/>
                      </a:lnTo>
                      <a:lnTo>
                        <a:pt x="6415" y="989"/>
                      </a:lnTo>
                      <a:lnTo>
                        <a:pt x="6355" y="855"/>
                      </a:lnTo>
                      <a:lnTo>
                        <a:pt x="6310" y="735"/>
                      </a:lnTo>
                      <a:lnTo>
                        <a:pt x="6235" y="615"/>
                      </a:lnTo>
                      <a:lnTo>
                        <a:pt x="6160" y="510"/>
                      </a:lnTo>
                      <a:lnTo>
                        <a:pt x="6055" y="405"/>
                      </a:lnTo>
                      <a:lnTo>
                        <a:pt x="5966" y="315"/>
                      </a:lnTo>
                      <a:lnTo>
                        <a:pt x="5861" y="240"/>
                      </a:lnTo>
                      <a:lnTo>
                        <a:pt x="5741" y="165"/>
                      </a:lnTo>
                      <a:lnTo>
                        <a:pt x="5621" y="105"/>
                      </a:lnTo>
                      <a:lnTo>
                        <a:pt x="5486" y="60"/>
                      </a:lnTo>
                      <a:lnTo>
                        <a:pt x="5351" y="30"/>
                      </a:lnTo>
                      <a:lnTo>
                        <a:pt x="52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25"/>
                <p:cNvSpPr/>
                <p:nvPr/>
              </p:nvSpPr>
              <p:spPr>
                <a:xfrm>
                  <a:off x="1927725" y="3286263"/>
                  <a:ext cx="20650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1245" extrusionOk="0">
                      <a:moveTo>
                        <a:pt x="406" y="1"/>
                      </a:moveTo>
                      <a:lnTo>
                        <a:pt x="331" y="16"/>
                      </a:lnTo>
                      <a:lnTo>
                        <a:pt x="256" y="46"/>
                      </a:lnTo>
                      <a:lnTo>
                        <a:pt x="181" y="105"/>
                      </a:lnTo>
                      <a:lnTo>
                        <a:pt x="121" y="180"/>
                      </a:lnTo>
                      <a:lnTo>
                        <a:pt x="61" y="270"/>
                      </a:lnTo>
                      <a:lnTo>
                        <a:pt x="31" y="375"/>
                      </a:lnTo>
                      <a:lnTo>
                        <a:pt x="1" y="495"/>
                      </a:lnTo>
                      <a:lnTo>
                        <a:pt x="1" y="630"/>
                      </a:lnTo>
                      <a:lnTo>
                        <a:pt x="1" y="750"/>
                      </a:lnTo>
                      <a:lnTo>
                        <a:pt x="31" y="870"/>
                      </a:lnTo>
                      <a:lnTo>
                        <a:pt x="61" y="975"/>
                      </a:lnTo>
                      <a:lnTo>
                        <a:pt x="121" y="1065"/>
                      </a:lnTo>
                      <a:lnTo>
                        <a:pt x="181" y="1140"/>
                      </a:lnTo>
                      <a:lnTo>
                        <a:pt x="256" y="1199"/>
                      </a:lnTo>
                      <a:lnTo>
                        <a:pt x="331" y="1229"/>
                      </a:lnTo>
                      <a:lnTo>
                        <a:pt x="406" y="1244"/>
                      </a:lnTo>
                      <a:lnTo>
                        <a:pt x="495" y="1229"/>
                      </a:lnTo>
                      <a:lnTo>
                        <a:pt x="570" y="1199"/>
                      </a:lnTo>
                      <a:lnTo>
                        <a:pt x="645" y="1140"/>
                      </a:lnTo>
                      <a:lnTo>
                        <a:pt x="705" y="1065"/>
                      </a:lnTo>
                      <a:lnTo>
                        <a:pt x="765" y="975"/>
                      </a:lnTo>
                      <a:lnTo>
                        <a:pt x="795" y="870"/>
                      </a:lnTo>
                      <a:lnTo>
                        <a:pt x="825" y="750"/>
                      </a:lnTo>
                      <a:lnTo>
                        <a:pt x="825" y="630"/>
                      </a:lnTo>
                      <a:lnTo>
                        <a:pt x="825" y="495"/>
                      </a:lnTo>
                      <a:lnTo>
                        <a:pt x="795" y="375"/>
                      </a:lnTo>
                      <a:lnTo>
                        <a:pt x="765" y="270"/>
                      </a:lnTo>
                      <a:lnTo>
                        <a:pt x="705" y="180"/>
                      </a:lnTo>
                      <a:lnTo>
                        <a:pt x="645" y="105"/>
                      </a:lnTo>
                      <a:lnTo>
                        <a:pt x="570" y="46"/>
                      </a:lnTo>
                      <a:lnTo>
                        <a:pt x="495" y="16"/>
                      </a:lnTo>
                      <a:lnTo>
                        <a:pt x="40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5"/>
                <p:cNvSpPr/>
                <p:nvPr/>
              </p:nvSpPr>
              <p:spPr>
                <a:xfrm>
                  <a:off x="2011275" y="3286263"/>
                  <a:ext cx="20650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1245" extrusionOk="0">
                      <a:moveTo>
                        <a:pt x="406" y="1"/>
                      </a:moveTo>
                      <a:lnTo>
                        <a:pt x="331" y="16"/>
                      </a:lnTo>
                      <a:lnTo>
                        <a:pt x="256" y="46"/>
                      </a:lnTo>
                      <a:lnTo>
                        <a:pt x="181" y="105"/>
                      </a:lnTo>
                      <a:lnTo>
                        <a:pt x="121" y="180"/>
                      </a:lnTo>
                      <a:lnTo>
                        <a:pt x="61" y="270"/>
                      </a:lnTo>
                      <a:lnTo>
                        <a:pt x="31" y="375"/>
                      </a:lnTo>
                      <a:lnTo>
                        <a:pt x="1" y="495"/>
                      </a:lnTo>
                      <a:lnTo>
                        <a:pt x="1" y="630"/>
                      </a:lnTo>
                      <a:lnTo>
                        <a:pt x="1" y="750"/>
                      </a:lnTo>
                      <a:lnTo>
                        <a:pt x="31" y="870"/>
                      </a:lnTo>
                      <a:lnTo>
                        <a:pt x="61" y="975"/>
                      </a:lnTo>
                      <a:lnTo>
                        <a:pt x="121" y="1065"/>
                      </a:lnTo>
                      <a:lnTo>
                        <a:pt x="181" y="1140"/>
                      </a:lnTo>
                      <a:lnTo>
                        <a:pt x="256" y="1199"/>
                      </a:lnTo>
                      <a:lnTo>
                        <a:pt x="331" y="1229"/>
                      </a:lnTo>
                      <a:lnTo>
                        <a:pt x="406" y="1244"/>
                      </a:lnTo>
                      <a:lnTo>
                        <a:pt x="495" y="1229"/>
                      </a:lnTo>
                      <a:lnTo>
                        <a:pt x="570" y="1199"/>
                      </a:lnTo>
                      <a:lnTo>
                        <a:pt x="645" y="1140"/>
                      </a:lnTo>
                      <a:lnTo>
                        <a:pt x="705" y="1065"/>
                      </a:lnTo>
                      <a:lnTo>
                        <a:pt x="750" y="975"/>
                      </a:lnTo>
                      <a:lnTo>
                        <a:pt x="795" y="870"/>
                      </a:lnTo>
                      <a:lnTo>
                        <a:pt x="825" y="750"/>
                      </a:lnTo>
                      <a:lnTo>
                        <a:pt x="825" y="630"/>
                      </a:lnTo>
                      <a:lnTo>
                        <a:pt x="825" y="495"/>
                      </a:lnTo>
                      <a:lnTo>
                        <a:pt x="795" y="375"/>
                      </a:lnTo>
                      <a:lnTo>
                        <a:pt x="750" y="270"/>
                      </a:lnTo>
                      <a:lnTo>
                        <a:pt x="705" y="180"/>
                      </a:lnTo>
                      <a:lnTo>
                        <a:pt x="645" y="105"/>
                      </a:lnTo>
                      <a:lnTo>
                        <a:pt x="570" y="46"/>
                      </a:lnTo>
                      <a:lnTo>
                        <a:pt x="495" y="16"/>
                      </a:lnTo>
                      <a:lnTo>
                        <a:pt x="40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5"/>
                <p:cNvSpPr/>
                <p:nvPr/>
              </p:nvSpPr>
              <p:spPr>
                <a:xfrm>
                  <a:off x="1945725" y="2850163"/>
                  <a:ext cx="88825" cy="2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" h="8048" extrusionOk="0">
                      <a:moveTo>
                        <a:pt x="0" y="0"/>
                      </a:moveTo>
                      <a:lnTo>
                        <a:pt x="0" y="8048"/>
                      </a:lnTo>
                      <a:lnTo>
                        <a:pt x="210" y="8048"/>
                      </a:lnTo>
                      <a:lnTo>
                        <a:pt x="210" y="210"/>
                      </a:lnTo>
                      <a:lnTo>
                        <a:pt x="3342" y="210"/>
                      </a:lnTo>
                      <a:lnTo>
                        <a:pt x="3342" y="7628"/>
                      </a:lnTo>
                      <a:lnTo>
                        <a:pt x="3552" y="7628"/>
                      </a:lnTo>
                      <a:lnTo>
                        <a:pt x="355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4" name="Google Shape;1034;p25"/>
              <p:cNvSpPr/>
              <p:nvPr/>
            </p:nvSpPr>
            <p:spPr>
              <a:xfrm>
                <a:off x="1562722" y="2384478"/>
                <a:ext cx="409204" cy="180580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5172" extrusionOk="0">
                    <a:moveTo>
                      <a:pt x="2353" y="1"/>
                    </a:moveTo>
                    <a:lnTo>
                      <a:pt x="2218" y="76"/>
                    </a:lnTo>
                    <a:lnTo>
                      <a:pt x="2068" y="151"/>
                    </a:lnTo>
                    <a:lnTo>
                      <a:pt x="1888" y="211"/>
                    </a:lnTo>
                    <a:lnTo>
                      <a:pt x="1709" y="256"/>
                    </a:lnTo>
                    <a:lnTo>
                      <a:pt x="1319" y="330"/>
                    </a:lnTo>
                    <a:lnTo>
                      <a:pt x="929" y="390"/>
                    </a:lnTo>
                    <a:lnTo>
                      <a:pt x="570" y="420"/>
                    </a:lnTo>
                    <a:lnTo>
                      <a:pt x="270" y="435"/>
                    </a:lnTo>
                    <a:lnTo>
                      <a:pt x="0" y="450"/>
                    </a:lnTo>
                    <a:lnTo>
                      <a:pt x="120" y="915"/>
                    </a:lnTo>
                    <a:lnTo>
                      <a:pt x="195" y="1200"/>
                    </a:lnTo>
                    <a:lnTo>
                      <a:pt x="315" y="1514"/>
                    </a:lnTo>
                    <a:lnTo>
                      <a:pt x="435" y="1859"/>
                    </a:lnTo>
                    <a:lnTo>
                      <a:pt x="570" y="2204"/>
                    </a:lnTo>
                    <a:lnTo>
                      <a:pt x="734" y="2563"/>
                    </a:lnTo>
                    <a:lnTo>
                      <a:pt x="914" y="2923"/>
                    </a:lnTo>
                    <a:lnTo>
                      <a:pt x="1094" y="3283"/>
                    </a:lnTo>
                    <a:lnTo>
                      <a:pt x="1319" y="3628"/>
                    </a:lnTo>
                    <a:lnTo>
                      <a:pt x="1544" y="3942"/>
                    </a:lnTo>
                    <a:lnTo>
                      <a:pt x="1783" y="4257"/>
                    </a:lnTo>
                    <a:lnTo>
                      <a:pt x="1903" y="4392"/>
                    </a:lnTo>
                    <a:lnTo>
                      <a:pt x="2038" y="4512"/>
                    </a:lnTo>
                    <a:lnTo>
                      <a:pt x="2173" y="4632"/>
                    </a:lnTo>
                    <a:lnTo>
                      <a:pt x="2323" y="4752"/>
                    </a:lnTo>
                    <a:lnTo>
                      <a:pt x="2458" y="4841"/>
                    </a:lnTo>
                    <a:lnTo>
                      <a:pt x="2608" y="4931"/>
                    </a:lnTo>
                    <a:lnTo>
                      <a:pt x="2758" y="5006"/>
                    </a:lnTo>
                    <a:lnTo>
                      <a:pt x="2922" y="5066"/>
                    </a:lnTo>
                    <a:lnTo>
                      <a:pt x="3087" y="5111"/>
                    </a:lnTo>
                    <a:lnTo>
                      <a:pt x="3267" y="5141"/>
                    </a:lnTo>
                    <a:lnTo>
                      <a:pt x="3477" y="5156"/>
                    </a:lnTo>
                    <a:lnTo>
                      <a:pt x="3687" y="5171"/>
                    </a:lnTo>
                    <a:lnTo>
                      <a:pt x="3927" y="5156"/>
                    </a:lnTo>
                    <a:lnTo>
                      <a:pt x="4166" y="5141"/>
                    </a:lnTo>
                    <a:lnTo>
                      <a:pt x="4676" y="5081"/>
                    </a:lnTo>
                    <a:lnTo>
                      <a:pt x="5215" y="4976"/>
                    </a:lnTo>
                    <a:lnTo>
                      <a:pt x="5770" y="4856"/>
                    </a:lnTo>
                    <a:lnTo>
                      <a:pt x="6324" y="4707"/>
                    </a:lnTo>
                    <a:lnTo>
                      <a:pt x="6879" y="4542"/>
                    </a:lnTo>
                    <a:lnTo>
                      <a:pt x="7403" y="4377"/>
                    </a:lnTo>
                    <a:lnTo>
                      <a:pt x="7913" y="4212"/>
                    </a:lnTo>
                    <a:lnTo>
                      <a:pt x="8767" y="3912"/>
                    </a:lnTo>
                    <a:lnTo>
                      <a:pt x="9352" y="3687"/>
                    </a:lnTo>
                    <a:lnTo>
                      <a:pt x="9562" y="3598"/>
                    </a:lnTo>
                    <a:lnTo>
                      <a:pt x="9801" y="3658"/>
                    </a:lnTo>
                    <a:lnTo>
                      <a:pt x="10011" y="3672"/>
                    </a:lnTo>
                    <a:lnTo>
                      <a:pt x="10221" y="3672"/>
                    </a:lnTo>
                    <a:lnTo>
                      <a:pt x="10416" y="3658"/>
                    </a:lnTo>
                    <a:lnTo>
                      <a:pt x="10596" y="3613"/>
                    </a:lnTo>
                    <a:lnTo>
                      <a:pt x="10760" y="3553"/>
                    </a:lnTo>
                    <a:lnTo>
                      <a:pt x="10910" y="3478"/>
                    </a:lnTo>
                    <a:lnTo>
                      <a:pt x="11060" y="3403"/>
                    </a:lnTo>
                    <a:lnTo>
                      <a:pt x="11195" y="3313"/>
                    </a:lnTo>
                    <a:lnTo>
                      <a:pt x="11300" y="3223"/>
                    </a:lnTo>
                    <a:lnTo>
                      <a:pt x="11405" y="3133"/>
                    </a:lnTo>
                    <a:lnTo>
                      <a:pt x="11495" y="3028"/>
                    </a:lnTo>
                    <a:lnTo>
                      <a:pt x="11570" y="2938"/>
                    </a:lnTo>
                    <a:lnTo>
                      <a:pt x="11630" y="2848"/>
                    </a:lnTo>
                    <a:lnTo>
                      <a:pt x="11675" y="2773"/>
                    </a:lnTo>
                    <a:lnTo>
                      <a:pt x="11705" y="2698"/>
                    </a:lnTo>
                    <a:lnTo>
                      <a:pt x="11720" y="2638"/>
                    </a:lnTo>
                    <a:lnTo>
                      <a:pt x="11720" y="2593"/>
                    </a:lnTo>
                    <a:lnTo>
                      <a:pt x="11705" y="2548"/>
                    </a:lnTo>
                    <a:lnTo>
                      <a:pt x="11675" y="2504"/>
                    </a:lnTo>
                    <a:lnTo>
                      <a:pt x="11630" y="2474"/>
                    </a:lnTo>
                    <a:lnTo>
                      <a:pt x="11585" y="2459"/>
                    </a:lnTo>
                    <a:lnTo>
                      <a:pt x="11450" y="2414"/>
                    </a:lnTo>
                    <a:lnTo>
                      <a:pt x="11105" y="2414"/>
                    </a:lnTo>
                    <a:lnTo>
                      <a:pt x="10910" y="2444"/>
                    </a:lnTo>
                    <a:lnTo>
                      <a:pt x="10701" y="2474"/>
                    </a:lnTo>
                    <a:lnTo>
                      <a:pt x="10596" y="2504"/>
                    </a:lnTo>
                    <a:lnTo>
                      <a:pt x="10491" y="2534"/>
                    </a:lnTo>
                    <a:lnTo>
                      <a:pt x="10281" y="2623"/>
                    </a:lnTo>
                    <a:lnTo>
                      <a:pt x="10086" y="2743"/>
                    </a:lnTo>
                    <a:lnTo>
                      <a:pt x="9921" y="2848"/>
                    </a:lnTo>
                    <a:lnTo>
                      <a:pt x="9771" y="2968"/>
                    </a:lnTo>
                    <a:lnTo>
                      <a:pt x="9666" y="3058"/>
                    </a:lnTo>
                    <a:lnTo>
                      <a:pt x="9562" y="3148"/>
                    </a:lnTo>
                    <a:lnTo>
                      <a:pt x="8917" y="3223"/>
                    </a:lnTo>
                    <a:lnTo>
                      <a:pt x="8213" y="3283"/>
                    </a:lnTo>
                    <a:lnTo>
                      <a:pt x="7388" y="3343"/>
                    </a:lnTo>
                    <a:lnTo>
                      <a:pt x="6489" y="3403"/>
                    </a:lnTo>
                    <a:lnTo>
                      <a:pt x="5620" y="3433"/>
                    </a:lnTo>
                    <a:lnTo>
                      <a:pt x="4856" y="3433"/>
                    </a:lnTo>
                    <a:lnTo>
                      <a:pt x="4541" y="3418"/>
                    </a:lnTo>
                    <a:lnTo>
                      <a:pt x="4271" y="3373"/>
                    </a:lnTo>
                    <a:lnTo>
                      <a:pt x="4151" y="3343"/>
                    </a:lnTo>
                    <a:lnTo>
                      <a:pt x="4046" y="3298"/>
                    </a:lnTo>
                    <a:lnTo>
                      <a:pt x="3942" y="3238"/>
                    </a:lnTo>
                    <a:lnTo>
                      <a:pt x="3837" y="3163"/>
                    </a:lnTo>
                    <a:lnTo>
                      <a:pt x="3732" y="3073"/>
                    </a:lnTo>
                    <a:lnTo>
                      <a:pt x="3642" y="2983"/>
                    </a:lnTo>
                    <a:lnTo>
                      <a:pt x="3447" y="2758"/>
                    </a:lnTo>
                    <a:lnTo>
                      <a:pt x="3282" y="2489"/>
                    </a:lnTo>
                    <a:lnTo>
                      <a:pt x="3117" y="2204"/>
                    </a:lnTo>
                    <a:lnTo>
                      <a:pt x="2982" y="1904"/>
                    </a:lnTo>
                    <a:lnTo>
                      <a:pt x="2848" y="1604"/>
                    </a:lnTo>
                    <a:lnTo>
                      <a:pt x="2743" y="1305"/>
                    </a:lnTo>
                    <a:lnTo>
                      <a:pt x="2638" y="1005"/>
                    </a:lnTo>
                    <a:lnTo>
                      <a:pt x="2488" y="495"/>
                    </a:lnTo>
                    <a:lnTo>
                      <a:pt x="2383" y="136"/>
                    </a:lnTo>
                    <a:lnTo>
                      <a:pt x="2353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1920597" y="2101354"/>
                <a:ext cx="211969" cy="274746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7869" extrusionOk="0">
                    <a:moveTo>
                      <a:pt x="3058" y="1679"/>
                    </a:moveTo>
                    <a:lnTo>
                      <a:pt x="3193" y="1694"/>
                    </a:lnTo>
                    <a:lnTo>
                      <a:pt x="3328" y="1709"/>
                    </a:lnTo>
                    <a:lnTo>
                      <a:pt x="3448" y="1739"/>
                    </a:lnTo>
                    <a:lnTo>
                      <a:pt x="3568" y="1784"/>
                    </a:lnTo>
                    <a:lnTo>
                      <a:pt x="3673" y="1844"/>
                    </a:lnTo>
                    <a:lnTo>
                      <a:pt x="3778" y="1904"/>
                    </a:lnTo>
                    <a:lnTo>
                      <a:pt x="3882" y="1979"/>
                    </a:lnTo>
                    <a:lnTo>
                      <a:pt x="3972" y="2069"/>
                    </a:lnTo>
                    <a:lnTo>
                      <a:pt x="4062" y="2159"/>
                    </a:lnTo>
                    <a:lnTo>
                      <a:pt x="4137" y="2264"/>
                    </a:lnTo>
                    <a:lnTo>
                      <a:pt x="4197" y="2369"/>
                    </a:lnTo>
                    <a:lnTo>
                      <a:pt x="4257" y="2474"/>
                    </a:lnTo>
                    <a:lnTo>
                      <a:pt x="4302" y="2593"/>
                    </a:lnTo>
                    <a:lnTo>
                      <a:pt x="4332" y="2728"/>
                    </a:lnTo>
                    <a:lnTo>
                      <a:pt x="4347" y="2848"/>
                    </a:lnTo>
                    <a:lnTo>
                      <a:pt x="4362" y="2983"/>
                    </a:lnTo>
                    <a:lnTo>
                      <a:pt x="4347" y="3118"/>
                    </a:lnTo>
                    <a:lnTo>
                      <a:pt x="4332" y="3238"/>
                    </a:lnTo>
                    <a:lnTo>
                      <a:pt x="4302" y="3373"/>
                    </a:lnTo>
                    <a:lnTo>
                      <a:pt x="4257" y="3493"/>
                    </a:lnTo>
                    <a:lnTo>
                      <a:pt x="4197" y="3598"/>
                    </a:lnTo>
                    <a:lnTo>
                      <a:pt x="4137" y="3702"/>
                    </a:lnTo>
                    <a:lnTo>
                      <a:pt x="4062" y="3807"/>
                    </a:lnTo>
                    <a:lnTo>
                      <a:pt x="3972" y="3897"/>
                    </a:lnTo>
                    <a:lnTo>
                      <a:pt x="3882" y="3987"/>
                    </a:lnTo>
                    <a:lnTo>
                      <a:pt x="3778" y="4062"/>
                    </a:lnTo>
                    <a:lnTo>
                      <a:pt x="3673" y="4122"/>
                    </a:lnTo>
                    <a:lnTo>
                      <a:pt x="3568" y="4182"/>
                    </a:lnTo>
                    <a:lnTo>
                      <a:pt x="3448" y="4227"/>
                    </a:lnTo>
                    <a:lnTo>
                      <a:pt x="3328" y="4257"/>
                    </a:lnTo>
                    <a:lnTo>
                      <a:pt x="3193" y="4272"/>
                    </a:lnTo>
                    <a:lnTo>
                      <a:pt x="3058" y="4287"/>
                    </a:lnTo>
                    <a:lnTo>
                      <a:pt x="2923" y="4272"/>
                    </a:lnTo>
                    <a:lnTo>
                      <a:pt x="2803" y="4257"/>
                    </a:lnTo>
                    <a:lnTo>
                      <a:pt x="2669" y="4227"/>
                    </a:lnTo>
                    <a:lnTo>
                      <a:pt x="2549" y="4182"/>
                    </a:lnTo>
                    <a:lnTo>
                      <a:pt x="2444" y="4122"/>
                    </a:lnTo>
                    <a:lnTo>
                      <a:pt x="2339" y="4062"/>
                    </a:lnTo>
                    <a:lnTo>
                      <a:pt x="2234" y="3987"/>
                    </a:lnTo>
                    <a:lnTo>
                      <a:pt x="2144" y="3897"/>
                    </a:lnTo>
                    <a:lnTo>
                      <a:pt x="2054" y="3807"/>
                    </a:lnTo>
                    <a:lnTo>
                      <a:pt x="1979" y="3702"/>
                    </a:lnTo>
                    <a:lnTo>
                      <a:pt x="1919" y="3598"/>
                    </a:lnTo>
                    <a:lnTo>
                      <a:pt x="1859" y="3493"/>
                    </a:lnTo>
                    <a:lnTo>
                      <a:pt x="1814" y="3373"/>
                    </a:lnTo>
                    <a:lnTo>
                      <a:pt x="1784" y="3238"/>
                    </a:lnTo>
                    <a:lnTo>
                      <a:pt x="1769" y="3118"/>
                    </a:lnTo>
                    <a:lnTo>
                      <a:pt x="1769" y="2983"/>
                    </a:lnTo>
                    <a:lnTo>
                      <a:pt x="1769" y="2848"/>
                    </a:lnTo>
                    <a:lnTo>
                      <a:pt x="1784" y="2728"/>
                    </a:lnTo>
                    <a:lnTo>
                      <a:pt x="1814" y="2593"/>
                    </a:lnTo>
                    <a:lnTo>
                      <a:pt x="1859" y="2474"/>
                    </a:lnTo>
                    <a:lnTo>
                      <a:pt x="1919" y="2369"/>
                    </a:lnTo>
                    <a:lnTo>
                      <a:pt x="1979" y="2264"/>
                    </a:lnTo>
                    <a:lnTo>
                      <a:pt x="2054" y="2159"/>
                    </a:lnTo>
                    <a:lnTo>
                      <a:pt x="2144" y="2069"/>
                    </a:lnTo>
                    <a:lnTo>
                      <a:pt x="2234" y="1979"/>
                    </a:lnTo>
                    <a:lnTo>
                      <a:pt x="2339" y="1904"/>
                    </a:lnTo>
                    <a:lnTo>
                      <a:pt x="2444" y="1844"/>
                    </a:lnTo>
                    <a:lnTo>
                      <a:pt x="2549" y="1784"/>
                    </a:lnTo>
                    <a:lnTo>
                      <a:pt x="2669" y="1739"/>
                    </a:lnTo>
                    <a:lnTo>
                      <a:pt x="2803" y="1709"/>
                    </a:lnTo>
                    <a:lnTo>
                      <a:pt x="2923" y="1694"/>
                    </a:lnTo>
                    <a:lnTo>
                      <a:pt x="3058" y="1679"/>
                    </a:lnTo>
                    <a:close/>
                    <a:moveTo>
                      <a:pt x="3043" y="1"/>
                    </a:moveTo>
                    <a:lnTo>
                      <a:pt x="2728" y="16"/>
                    </a:lnTo>
                    <a:lnTo>
                      <a:pt x="2429" y="76"/>
                    </a:lnTo>
                    <a:lnTo>
                      <a:pt x="2144" y="151"/>
                    </a:lnTo>
                    <a:lnTo>
                      <a:pt x="1859" y="241"/>
                    </a:lnTo>
                    <a:lnTo>
                      <a:pt x="1590" y="375"/>
                    </a:lnTo>
                    <a:lnTo>
                      <a:pt x="1350" y="525"/>
                    </a:lnTo>
                    <a:lnTo>
                      <a:pt x="1110" y="705"/>
                    </a:lnTo>
                    <a:lnTo>
                      <a:pt x="900" y="900"/>
                    </a:lnTo>
                    <a:lnTo>
                      <a:pt x="705" y="1110"/>
                    </a:lnTo>
                    <a:lnTo>
                      <a:pt x="525" y="1350"/>
                    </a:lnTo>
                    <a:lnTo>
                      <a:pt x="376" y="1589"/>
                    </a:lnTo>
                    <a:lnTo>
                      <a:pt x="241" y="1859"/>
                    </a:lnTo>
                    <a:lnTo>
                      <a:pt x="151" y="2144"/>
                    </a:lnTo>
                    <a:lnTo>
                      <a:pt x="76" y="2429"/>
                    </a:lnTo>
                    <a:lnTo>
                      <a:pt x="31" y="2728"/>
                    </a:lnTo>
                    <a:lnTo>
                      <a:pt x="1" y="3043"/>
                    </a:lnTo>
                    <a:lnTo>
                      <a:pt x="16" y="3208"/>
                    </a:lnTo>
                    <a:lnTo>
                      <a:pt x="46" y="3373"/>
                    </a:lnTo>
                    <a:lnTo>
                      <a:pt x="76" y="3553"/>
                    </a:lnTo>
                    <a:lnTo>
                      <a:pt x="136" y="3732"/>
                    </a:lnTo>
                    <a:lnTo>
                      <a:pt x="211" y="3912"/>
                    </a:lnTo>
                    <a:lnTo>
                      <a:pt x="286" y="4107"/>
                    </a:lnTo>
                    <a:lnTo>
                      <a:pt x="481" y="4497"/>
                    </a:lnTo>
                    <a:lnTo>
                      <a:pt x="720" y="4901"/>
                    </a:lnTo>
                    <a:lnTo>
                      <a:pt x="975" y="5306"/>
                    </a:lnTo>
                    <a:lnTo>
                      <a:pt x="1245" y="5696"/>
                    </a:lnTo>
                    <a:lnTo>
                      <a:pt x="1530" y="6085"/>
                    </a:lnTo>
                    <a:lnTo>
                      <a:pt x="1814" y="6445"/>
                    </a:lnTo>
                    <a:lnTo>
                      <a:pt x="2084" y="6775"/>
                    </a:lnTo>
                    <a:lnTo>
                      <a:pt x="2579" y="7344"/>
                    </a:lnTo>
                    <a:lnTo>
                      <a:pt x="3043" y="7869"/>
                    </a:lnTo>
                    <a:lnTo>
                      <a:pt x="3508" y="7344"/>
                    </a:lnTo>
                    <a:lnTo>
                      <a:pt x="3987" y="6775"/>
                    </a:lnTo>
                    <a:lnTo>
                      <a:pt x="4272" y="6445"/>
                    </a:lnTo>
                    <a:lnTo>
                      <a:pt x="4557" y="6085"/>
                    </a:lnTo>
                    <a:lnTo>
                      <a:pt x="4827" y="5696"/>
                    </a:lnTo>
                    <a:lnTo>
                      <a:pt x="5111" y="5306"/>
                    </a:lnTo>
                    <a:lnTo>
                      <a:pt x="5366" y="4901"/>
                    </a:lnTo>
                    <a:lnTo>
                      <a:pt x="5591" y="4497"/>
                    </a:lnTo>
                    <a:lnTo>
                      <a:pt x="5786" y="4107"/>
                    </a:lnTo>
                    <a:lnTo>
                      <a:pt x="5876" y="3912"/>
                    </a:lnTo>
                    <a:lnTo>
                      <a:pt x="5936" y="3732"/>
                    </a:lnTo>
                    <a:lnTo>
                      <a:pt x="5996" y="3553"/>
                    </a:lnTo>
                    <a:lnTo>
                      <a:pt x="6041" y="3373"/>
                    </a:lnTo>
                    <a:lnTo>
                      <a:pt x="6071" y="3208"/>
                    </a:lnTo>
                    <a:lnTo>
                      <a:pt x="6071" y="3043"/>
                    </a:lnTo>
                    <a:lnTo>
                      <a:pt x="6056" y="2728"/>
                    </a:lnTo>
                    <a:lnTo>
                      <a:pt x="6011" y="2429"/>
                    </a:lnTo>
                    <a:lnTo>
                      <a:pt x="5936" y="2144"/>
                    </a:lnTo>
                    <a:lnTo>
                      <a:pt x="5831" y="1859"/>
                    </a:lnTo>
                    <a:lnTo>
                      <a:pt x="5711" y="1589"/>
                    </a:lnTo>
                    <a:lnTo>
                      <a:pt x="5561" y="1350"/>
                    </a:lnTo>
                    <a:lnTo>
                      <a:pt x="5381" y="1110"/>
                    </a:lnTo>
                    <a:lnTo>
                      <a:pt x="5186" y="900"/>
                    </a:lnTo>
                    <a:lnTo>
                      <a:pt x="4976" y="705"/>
                    </a:lnTo>
                    <a:lnTo>
                      <a:pt x="4737" y="525"/>
                    </a:lnTo>
                    <a:lnTo>
                      <a:pt x="4482" y="375"/>
                    </a:lnTo>
                    <a:lnTo>
                      <a:pt x="4227" y="241"/>
                    </a:lnTo>
                    <a:lnTo>
                      <a:pt x="3942" y="151"/>
                    </a:lnTo>
                    <a:lnTo>
                      <a:pt x="3658" y="76"/>
                    </a:lnTo>
                    <a:lnTo>
                      <a:pt x="3358" y="16"/>
                    </a:lnTo>
                    <a:lnTo>
                      <a:pt x="30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1422993" y="1992559"/>
                <a:ext cx="240739" cy="19521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591" extrusionOk="0">
                    <a:moveTo>
                      <a:pt x="5081" y="1"/>
                    </a:moveTo>
                    <a:lnTo>
                      <a:pt x="4916" y="31"/>
                    </a:lnTo>
                    <a:lnTo>
                      <a:pt x="4736" y="76"/>
                    </a:lnTo>
                    <a:lnTo>
                      <a:pt x="4557" y="151"/>
                    </a:lnTo>
                    <a:lnTo>
                      <a:pt x="4362" y="226"/>
                    </a:lnTo>
                    <a:lnTo>
                      <a:pt x="4182" y="331"/>
                    </a:lnTo>
                    <a:lnTo>
                      <a:pt x="4017" y="435"/>
                    </a:lnTo>
                    <a:lnTo>
                      <a:pt x="3702" y="630"/>
                    </a:lnTo>
                    <a:lnTo>
                      <a:pt x="3418" y="840"/>
                    </a:lnTo>
                    <a:lnTo>
                      <a:pt x="3418" y="795"/>
                    </a:lnTo>
                    <a:lnTo>
                      <a:pt x="3403" y="675"/>
                    </a:lnTo>
                    <a:lnTo>
                      <a:pt x="3358" y="525"/>
                    </a:lnTo>
                    <a:lnTo>
                      <a:pt x="3328" y="435"/>
                    </a:lnTo>
                    <a:lnTo>
                      <a:pt x="3283" y="360"/>
                    </a:lnTo>
                    <a:lnTo>
                      <a:pt x="3223" y="286"/>
                    </a:lnTo>
                    <a:lnTo>
                      <a:pt x="3148" y="226"/>
                    </a:lnTo>
                    <a:lnTo>
                      <a:pt x="3058" y="181"/>
                    </a:lnTo>
                    <a:lnTo>
                      <a:pt x="2953" y="151"/>
                    </a:lnTo>
                    <a:lnTo>
                      <a:pt x="2818" y="151"/>
                    </a:lnTo>
                    <a:lnTo>
                      <a:pt x="2668" y="166"/>
                    </a:lnTo>
                    <a:lnTo>
                      <a:pt x="2503" y="211"/>
                    </a:lnTo>
                    <a:lnTo>
                      <a:pt x="2309" y="301"/>
                    </a:lnTo>
                    <a:lnTo>
                      <a:pt x="2114" y="405"/>
                    </a:lnTo>
                    <a:lnTo>
                      <a:pt x="1934" y="525"/>
                    </a:lnTo>
                    <a:lnTo>
                      <a:pt x="1769" y="645"/>
                    </a:lnTo>
                    <a:lnTo>
                      <a:pt x="1619" y="780"/>
                    </a:lnTo>
                    <a:lnTo>
                      <a:pt x="1499" y="915"/>
                    </a:lnTo>
                    <a:lnTo>
                      <a:pt x="1379" y="1050"/>
                    </a:lnTo>
                    <a:lnTo>
                      <a:pt x="1289" y="1170"/>
                    </a:lnTo>
                    <a:lnTo>
                      <a:pt x="1200" y="1305"/>
                    </a:lnTo>
                    <a:lnTo>
                      <a:pt x="1080" y="1544"/>
                    </a:lnTo>
                    <a:lnTo>
                      <a:pt x="990" y="1739"/>
                    </a:lnTo>
                    <a:lnTo>
                      <a:pt x="930" y="1904"/>
                    </a:lnTo>
                    <a:lnTo>
                      <a:pt x="765" y="2039"/>
                    </a:lnTo>
                    <a:lnTo>
                      <a:pt x="615" y="2159"/>
                    </a:lnTo>
                    <a:lnTo>
                      <a:pt x="480" y="2294"/>
                    </a:lnTo>
                    <a:lnTo>
                      <a:pt x="375" y="2414"/>
                    </a:lnTo>
                    <a:lnTo>
                      <a:pt x="285" y="2534"/>
                    </a:lnTo>
                    <a:lnTo>
                      <a:pt x="195" y="2653"/>
                    </a:lnTo>
                    <a:lnTo>
                      <a:pt x="136" y="2773"/>
                    </a:lnTo>
                    <a:lnTo>
                      <a:pt x="76" y="2893"/>
                    </a:lnTo>
                    <a:lnTo>
                      <a:pt x="46" y="3013"/>
                    </a:lnTo>
                    <a:lnTo>
                      <a:pt x="16" y="3133"/>
                    </a:lnTo>
                    <a:lnTo>
                      <a:pt x="1" y="3238"/>
                    </a:lnTo>
                    <a:lnTo>
                      <a:pt x="1" y="3358"/>
                    </a:lnTo>
                    <a:lnTo>
                      <a:pt x="16" y="3568"/>
                    </a:lnTo>
                    <a:lnTo>
                      <a:pt x="46" y="3762"/>
                    </a:lnTo>
                    <a:lnTo>
                      <a:pt x="121" y="3942"/>
                    </a:lnTo>
                    <a:lnTo>
                      <a:pt x="195" y="4107"/>
                    </a:lnTo>
                    <a:lnTo>
                      <a:pt x="285" y="4242"/>
                    </a:lnTo>
                    <a:lnTo>
                      <a:pt x="375" y="4362"/>
                    </a:lnTo>
                    <a:lnTo>
                      <a:pt x="525" y="4542"/>
                    </a:lnTo>
                    <a:lnTo>
                      <a:pt x="585" y="4602"/>
                    </a:lnTo>
                    <a:lnTo>
                      <a:pt x="585" y="4707"/>
                    </a:lnTo>
                    <a:lnTo>
                      <a:pt x="570" y="4797"/>
                    </a:lnTo>
                    <a:lnTo>
                      <a:pt x="585" y="4886"/>
                    </a:lnTo>
                    <a:lnTo>
                      <a:pt x="600" y="4976"/>
                    </a:lnTo>
                    <a:lnTo>
                      <a:pt x="615" y="5051"/>
                    </a:lnTo>
                    <a:lnTo>
                      <a:pt x="645" y="5126"/>
                    </a:lnTo>
                    <a:lnTo>
                      <a:pt x="735" y="5246"/>
                    </a:lnTo>
                    <a:lnTo>
                      <a:pt x="825" y="5351"/>
                    </a:lnTo>
                    <a:lnTo>
                      <a:pt x="945" y="5426"/>
                    </a:lnTo>
                    <a:lnTo>
                      <a:pt x="1080" y="5486"/>
                    </a:lnTo>
                    <a:lnTo>
                      <a:pt x="1215" y="5531"/>
                    </a:lnTo>
                    <a:lnTo>
                      <a:pt x="1349" y="5561"/>
                    </a:lnTo>
                    <a:lnTo>
                      <a:pt x="1484" y="5576"/>
                    </a:lnTo>
                    <a:lnTo>
                      <a:pt x="1724" y="5591"/>
                    </a:lnTo>
                    <a:lnTo>
                      <a:pt x="1964" y="5591"/>
                    </a:lnTo>
                    <a:lnTo>
                      <a:pt x="2309" y="3613"/>
                    </a:lnTo>
                    <a:lnTo>
                      <a:pt x="4542" y="3523"/>
                    </a:lnTo>
                    <a:lnTo>
                      <a:pt x="4647" y="3493"/>
                    </a:lnTo>
                    <a:lnTo>
                      <a:pt x="4946" y="3403"/>
                    </a:lnTo>
                    <a:lnTo>
                      <a:pt x="5366" y="3268"/>
                    </a:lnTo>
                    <a:lnTo>
                      <a:pt x="5591" y="3178"/>
                    </a:lnTo>
                    <a:lnTo>
                      <a:pt x="5830" y="3058"/>
                    </a:lnTo>
                    <a:lnTo>
                      <a:pt x="6055" y="2938"/>
                    </a:lnTo>
                    <a:lnTo>
                      <a:pt x="6280" y="2803"/>
                    </a:lnTo>
                    <a:lnTo>
                      <a:pt x="6475" y="2668"/>
                    </a:lnTo>
                    <a:lnTo>
                      <a:pt x="6640" y="2504"/>
                    </a:lnTo>
                    <a:lnTo>
                      <a:pt x="6715" y="2414"/>
                    </a:lnTo>
                    <a:lnTo>
                      <a:pt x="6775" y="2324"/>
                    </a:lnTo>
                    <a:lnTo>
                      <a:pt x="6820" y="2234"/>
                    </a:lnTo>
                    <a:lnTo>
                      <a:pt x="6850" y="2144"/>
                    </a:lnTo>
                    <a:lnTo>
                      <a:pt x="6880" y="2039"/>
                    </a:lnTo>
                    <a:lnTo>
                      <a:pt x="6894" y="1949"/>
                    </a:lnTo>
                    <a:lnTo>
                      <a:pt x="6880" y="1844"/>
                    </a:lnTo>
                    <a:lnTo>
                      <a:pt x="6850" y="1724"/>
                    </a:lnTo>
                    <a:lnTo>
                      <a:pt x="6790" y="1544"/>
                    </a:lnTo>
                    <a:lnTo>
                      <a:pt x="6700" y="1395"/>
                    </a:lnTo>
                    <a:lnTo>
                      <a:pt x="6610" y="1305"/>
                    </a:lnTo>
                    <a:lnTo>
                      <a:pt x="6505" y="1245"/>
                    </a:lnTo>
                    <a:lnTo>
                      <a:pt x="6400" y="1215"/>
                    </a:lnTo>
                    <a:lnTo>
                      <a:pt x="6295" y="1215"/>
                    </a:lnTo>
                    <a:lnTo>
                      <a:pt x="6190" y="1245"/>
                    </a:lnTo>
                    <a:lnTo>
                      <a:pt x="6085" y="1290"/>
                    </a:lnTo>
                    <a:lnTo>
                      <a:pt x="5980" y="1350"/>
                    </a:lnTo>
                    <a:lnTo>
                      <a:pt x="5890" y="1425"/>
                    </a:lnTo>
                    <a:lnTo>
                      <a:pt x="5726" y="1574"/>
                    </a:lnTo>
                    <a:lnTo>
                      <a:pt x="5606" y="1679"/>
                    </a:lnTo>
                    <a:lnTo>
                      <a:pt x="5576" y="1724"/>
                    </a:lnTo>
                    <a:lnTo>
                      <a:pt x="5621" y="1634"/>
                    </a:lnTo>
                    <a:lnTo>
                      <a:pt x="5666" y="1514"/>
                    </a:lnTo>
                    <a:lnTo>
                      <a:pt x="5696" y="1350"/>
                    </a:lnTo>
                    <a:lnTo>
                      <a:pt x="5726" y="1140"/>
                    </a:lnTo>
                    <a:lnTo>
                      <a:pt x="5711" y="900"/>
                    </a:lnTo>
                    <a:lnTo>
                      <a:pt x="5696" y="765"/>
                    </a:lnTo>
                    <a:lnTo>
                      <a:pt x="5666" y="615"/>
                    </a:lnTo>
                    <a:lnTo>
                      <a:pt x="5621" y="465"/>
                    </a:lnTo>
                    <a:lnTo>
                      <a:pt x="5576" y="301"/>
                    </a:lnTo>
                    <a:lnTo>
                      <a:pt x="5531" y="226"/>
                    </a:lnTo>
                    <a:lnTo>
                      <a:pt x="5486" y="151"/>
                    </a:lnTo>
                    <a:lnTo>
                      <a:pt x="5441" y="106"/>
                    </a:lnTo>
                    <a:lnTo>
                      <a:pt x="5381" y="61"/>
                    </a:lnTo>
                    <a:lnTo>
                      <a:pt x="5306" y="31"/>
                    </a:lnTo>
                    <a:lnTo>
                      <a:pt x="5246" y="16"/>
                    </a:lnTo>
                    <a:lnTo>
                      <a:pt x="51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1448132" y="2064240"/>
                <a:ext cx="160644" cy="266925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7645" extrusionOk="0">
                    <a:moveTo>
                      <a:pt x="2008" y="1"/>
                    </a:moveTo>
                    <a:lnTo>
                      <a:pt x="1888" y="16"/>
                    </a:lnTo>
                    <a:lnTo>
                      <a:pt x="1768" y="31"/>
                    </a:lnTo>
                    <a:lnTo>
                      <a:pt x="1664" y="61"/>
                    </a:lnTo>
                    <a:lnTo>
                      <a:pt x="1484" y="151"/>
                    </a:lnTo>
                    <a:lnTo>
                      <a:pt x="1349" y="241"/>
                    </a:lnTo>
                    <a:lnTo>
                      <a:pt x="1229" y="346"/>
                    </a:lnTo>
                    <a:lnTo>
                      <a:pt x="1214" y="855"/>
                    </a:lnTo>
                    <a:lnTo>
                      <a:pt x="1199" y="1230"/>
                    </a:lnTo>
                    <a:lnTo>
                      <a:pt x="1184" y="1485"/>
                    </a:lnTo>
                    <a:lnTo>
                      <a:pt x="1154" y="1620"/>
                    </a:lnTo>
                    <a:lnTo>
                      <a:pt x="1124" y="1694"/>
                    </a:lnTo>
                    <a:lnTo>
                      <a:pt x="1109" y="1709"/>
                    </a:lnTo>
                    <a:lnTo>
                      <a:pt x="1094" y="1694"/>
                    </a:lnTo>
                    <a:lnTo>
                      <a:pt x="989" y="1620"/>
                    </a:lnTo>
                    <a:lnTo>
                      <a:pt x="869" y="1560"/>
                    </a:lnTo>
                    <a:lnTo>
                      <a:pt x="749" y="1515"/>
                    </a:lnTo>
                    <a:lnTo>
                      <a:pt x="629" y="1515"/>
                    </a:lnTo>
                    <a:lnTo>
                      <a:pt x="569" y="1545"/>
                    </a:lnTo>
                    <a:lnTo>
                      <a:pt x="525" y="1575"/>
                    </a:lnTo>
                    <a:lnTo>
                      <a:pt x="480" y="1635"/>
                    </a:lnTo>
                    <a:lnTo>
                      <a:pt x="435" y="1709"/>
                    </a:lnTo>
                    <a:lnTo>
                      <a:pt x="420" y="1829"/>
                    </a:lnTo>
                    <a:lnTo>
                      <a:pt x="420" y="1964"/>
                    </a:lnTo>
                    <a:lnTo>
                      <a:pt x="420" y="2099"/>
                    </a:lnTo>
                    <a:lnTo>
                      <a:pt x="435" y="2219"/>
                    </a:lnTo>
                    <a:lnTo>
                      <a:pt x="465" y="2324"/>
                    </a:lnTo>
                    <a:lnTo>
                      <a:pt x="495" y="2414"/>
                    </a:lnTo>
                    <a:lnTo>
                      <a:pt x="540" y="2474"/>
                    </a:lnTo>
                    <a:lnTo>
                      <a:pt x="584" y="2534"/>
                    </a:lnTo>
                    <a:lnTo>
                      <a:pt x="629" y="2579"/>
                    </a:lnTo>
                    <a:lnTo>
                      <a:pt x="689" y="2609"/>
                    </a:lnTo>
                    <a:lnTo>
                      <a:pt x="779" y="2639"/>
                    </a:lnTo>
                    <a:lnTo>
                      <a:pt x="959" y="2639"/>
                    </a:lnTo>
                    <a:lnTo>
                      <a:pt x="914" y="3133"/>
                    </a:lnTo>
                    <a:lnTo>
                      <a:pt x="869" y="3598"/>
                    </a:lnTo>
                    <a:lnTo>
                      <a:pt x="809" y="3987"/>
                    </a:lnTo>
                    <a:lnTo>
                      <a:pt x="749" y="4347"/>
                    </a:lnTo>
                    <a:lnTo>
                      <a:pt x="674" y="4647"/>
                    </a:lnTo>
                    <a:lnTo>
                      <a:pt x="599" y="4917"/>
                    </a:lnTo>
                    <a:lnTo>
                      <a:pt x="510" y="5141"/>
                    </a:lnTo>
                    <a:lnTo>
                      <a:pt x="435" y="5321"/>
                    </a:lnTo>
                    <a:lnTo>
                      <a:pt x="345" y="5471"/>
                    </a:lnTo>
                    <a:lnTo>
                      <a:pt x="270" y="5606"/>
                    </a:lnTo>
                    <a:lnTo>
                      <a:pt x="195" y="5696"/>
                    </a:lnTo>
                    <a:lnTo>
                      <a:pt x="135" y="5771"/>
                    </a:lnTo>
                    <a:lnTo>
                      <a:pt x="45" y="5861"/>
                    </a:lnTo>
                    <a:lnTo>
                      <a:pt x="0" y="5876"/>
                    </a:lnTo>
                    <a:lnTo>
                      <a:pt x="15" y="5951"/>
                    </a:lnTo>
                    <a:lnTo>
                      <a:pt x="30" y="6130"/>
                    </a:lnTo>
                    <a:lnTo>
                      <a:pt x="60" y="6265"/>
                    </a:lnTo>
                    <a:lnTo>
                      <a:pt x="105" y="6400"/>
                    </a:lnTo>
                    <a:lnTo>
                      <a:pt x="165" y="6550"/>
                    </a:lnTo>
                    <a:lnTo>
                      <a:pt x="240" y="6715"/>
                    </a:lnTo>
                    <a:lnTo>
                      <a:pt x="345" y="6865"/>
                    </a:lnTo>
                    <a:lnTo>
                      <a:pt x="465" y="7015"/>
                    </a:lnTo>
                    <a:lnTo>
                      <a:pt x="629" y="7165"/>
                    </a:lnTo>
                    <a:lnTo>
                      <a:pt x="809" y="7299"/>
                    </a:lnTo>
                    <a:lnTo>
                      <a:pt x="1019" y="7419"/>
                    </a:lnTo>
                    <a:lnTo>
                      <a:pt x="1139" y="7479"/>
                    </a:lnTo>
                    <a:lnTo>
                      <a:pt x="1274" y="7524"/>
                    </a:lnTo>
                    <a:lnTo>
                      <a:pt x="1409" y="7569"/>
                    </a:lnTo>
                    <a:lnTo>
                      <a:pt x="1574" y="7599"/>
                    </a:lnTo>
                    <a:lnTo>
                      <a:pt x="1723" y="7614"/>
                    </a:lnTo>
                    <a:lnTo>
                      <a:pt x="1903" y="7644"/>
                    </a:lnTo>
                    <a:lnTo>
                      <a:pt x="2233" y="7644"/>
                    </a:lnTo>
                    <a:lnTo>
                      <a:pt x="2383" y="7629"/>
                    </a:lnTo>
                    <a:lnTo>
                      <a:pt x="2518" y="7614"/>
                    </a:lnTo>
                    <a:lnTo>
                      <a:pt x="2638" y="7584"/>
                    </a:lnTo>
                    <a:lnTo>
                      <a:pt x="2758" y="7554"/>
                    </a:lnTo>
                    <a:lnTo>
                      <a:pt x="2862" y="7509"/>
                    </a:lnTo>
                    <a:lnTo>
                      <a:pt x="2952" y="7464"/>
                    </a:lnTo>
                    <a:lnTo>
                      <a:pt x="3042" y="7404"/>
                    </a:lnTo>
                    <a:lnTo>
                      <a:pt x="3117" y="7359"/>
                    </a:lnTo>
                    <a:lnTo>
                      <a:pt x="3237" y="7225"/>
                    </a:lnTo>
                    <a:lnTo>
                      <a:pt x="3342" y="7090"/>
                    </a:lnTo>
                    <a:lnTo>
                      <a:pt x="3417" y="6940"/>
                    </a:lnTo>
                    <a:lnTo>
                      <a:pt x="3477" y="6805"/>
                    </a:lnTo>
                    <a:lnTo>
                      <a:pt x="3507" y="6655"/>
                    </a:lnTo>
                    <a:lnTo>
                      <a:pt x="3522" y="6520"/>
                    </a:lnTo>
                    <a:lnTo>
                      <a:pt x="3537" y="6400"/>
                    </a:lnTo>
                    <a:lnTo>
                      <a:pt x="3537" y="6220"/>
                    </a:lnTo>
                    <a:lnTo>
                      <a:pt x="3522" y="6145"/>
                    </a:lnTo>
                    <a:lnTo>
                      <a:pt x="3342" y="6086"/>
                    </a:lnTo>
                    <a:lnTo>
                      <a:pt x="3192" y="6011"/>
                    </a:lnTo>
                    <a:lnTo>
                      <a:pt x="3072" y="5906"/>
                    </a:lnTo>
                    <a:lnTo>
                      <a:pt x="2982" y="5801"/>
                    </a:lnTo>
                    <a:lnTo>
                      <a:pt x="2922" y="5681"/>
                    </a:lnTo>
                    <a:lnTo>
                      <a:pt x="2877" y="5561"/>
                    </a:lnTo>
                    <a:lnTo>
                      <a:pt x="2847" y="5426"/>
                    </a:lnTo>
                    <a:lnTo>
                      <a:pt x="2847" y="5306"/>
                    </a:lnTo>
                    <a:lnTo>
                      <a:pt x="2847" y="5186"/>
                    </a:lnTo>
                    <a:lnTo>
                      <a:pt x="2862" y="5066"/>
                    </a:lnTo>
                    <a:lnTo>
                      <a:pt x="2907" y="4857"/>
                    </a:lnTo>
                    <a:lnTo>
                      <a:pt x="2967" y="4722"/>
                    </a:lnTo>
                    <a:lnTo>
                      <a:pt x="2982" y="4662"/>
                    </a:lnTo>
                    <a:lnTo>
                      <a:pt x="3192" y="4752"/>
                    </a:lnTo>
                    <a:lnTo>
                      <a:pt x="3372" y="4797"/>
                    </a:lnTo>
                    <a:lnTo>
                      <a:pt x="3552" y="4812"/>
                    </a:lnTo>
                    <a:lnTo>
                      <a:pt x="3702" y="4812"/>
                    </a:lnTo>
                    <a:lnTo>
                      <a:pt x="3852" y="4767"/>
                    </a:lnTo>
                    <a:lnTo>
                      <a:pt x="3971" y="4707"/>
                    </a:lnTo>
                    <a:lnTo>
                      <a:pt x="4076" y="4617"/>
                    </a:lnTo>
                    <a:lnTo>
                      <a:pt x="4181" y="4512"/>
                    </a:lnTo>
                    <a:lnTo>
                      <a:pt x="4271" y="4377"/>
                    </a:lnTo>
                    <a:lnTo>
                      <a:pt x="4346" y="4227"/>
                    </a:lnTo>
                    <a:lnTo>
                      <a:pt x="4406" y="4077"/>
                    </a:lnTo>
                    <a:lnTo>
                      <a:pt x="4466" y="3897"/>
                    </a:lnTo>
                    <a:lnTo>
                      <a:pt x="4511" y="3718"/>
                    </a:lnTo>
                    <a:lnTo>
                      <a:pt x="4541" y="3523"/>
                    </a:lnTo>
                    <a:lnTo>
                      <a:pt x="4586" y="3103"/>
                    </a:lnTo>
                    <a:lnTo>
                      <a:pt x="4601" y="2684"/>
                    </a:lnTo>
                    <a:lnTo>
                      <a:pt x="4601" y="2264"/>
                    </a:lnTo>
                    <a:lnTo>
                      <a:pt x="4586" y="1874"/>
                    </a:lnTo>
                    <a:lnTo>
                      <a:pt x="4556" y="1515"/>
                    </a:lnTo>
                    <a:lnTo>
                      <a:pt x="4496" y="960"/>
                    </a:lnTo>
                    <a:lnTo>
                      <a:pt x="4466" y="750"/>
                    </a:lnTo>
                    <a:lnTo>
                      <a:pt x="4301" y="735"/>
                    </a:lnTo>
                    <a:lnTo>
                      <a:pt x="4121" y="720"/>
                    </a:lnTo>
                    <a:lnTo>
                      <a:pt x="3897" y="675"/>
                    </a:lnTo>
                    <a:lnTo>
                      <a:pt x="3627" y="615"/>
                    </a:lnTo>
                    <a:lnTo>
                      <a:pt x="3327" y="511"/>
                    </a:lnTo>
                    <a:lnTo>
                      <a:pt x="3177" y="451"/>
                    </a:lnTo>
                    <a:lnTo>
                      <a:pt x="3012" y="376"/>
                    </a:lnTo>
                    <a:lnTo>
                      <a:pt x="2862" y="301"/>
                    </a:lnTo>
                    <a:lnTo>
                      <a:pt x="2713" y="211"/>
                    </a:lnTo>
                    <a:lnTo>
                      <a:pt x="2563" y="121"/>
                    </a:lnTo>
                    <a:lnTo>
                      <a:pt x="2413" y="61"/>
                    </a:lnTo>
                    <a:lnTo>
                      <a:pt x="2278" y="16"/>
                    </a:lnTo>
                    <a:lnTo>
                      <a:pt x="2143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1322020" y="2683803"/>
                <a:ext cx="306658" cy="63053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18059" extrusionOk="0">
                    <a:moveTo>
                      <a:pt x="2053" y="0"/>
                    </a:moveTo>
                    <a:lnTo>
                      <a:pt x="2068" y="435"/>
                    </a:lnTo>
                    <a:lnTo>
                      <a:pt x="2053" y="1649"/>
                    </a:lnTo>
                    <a:lnTo>
                      <a:pt x="2023" y="2503"/>
                    </a:lnTo>
                    <a:lnTo>
                      <a:pt x="1993" y="3492"/>
                    </a:lnTo>
                    <a:lnTo>
                      <a:pt x="1934" y="4616"/>
                    </a:lnTo>
                    <a:lnTo>
                      <a:pt x="1859" y="5845"/>
                    </a:lnTo>
                    <a:lnTo>
                      <a:pt x="1754" y="7164"/>
                    </a:lnTo>
                    <a:lnTo>
                      <a:pt x="1634" y="8557"/>
                    </a:lnTo>
                    <a:lnTo>
                      <a:pt x="1454" y="10011"/>
                    </a:lnTo>
                    <a:lnTo>
                      <a:pt x="1259" y="11495"/>
                    </a:lnTo>
                    <a:lnTo>
                      <a:pt x="1139" y="12259"/>
                    </a:lnTo>
                    <a:lnTo>
                      <a:pt x="1019" y="13008"/>
                    </a:lnTo>
                    <a:lnTo>
                      <a:pt x="869" y="13773"/>
                    </a:lnTo>
                    <a:lnTo>
                      <a:pt x="720" y="14522"/>
                    </a:lnTo>
                    <a:lnTo>
                      <a:pt x="555" y="15271"/>
                    </a:lnTo>
                    <a:lnTo>
                      <a:pt x="390" y="16021"/>
                    </a:lnTo>
                    <a:lnTo>
                      <a:pt x="195" y="16755"/>
                    </a:lnTo>
                    <a:lnTo>
                      <a:pt x="0" y="17489"/>
                    </a:lnTo>
                    <a:lnTo>
                      <a:pt x="1454" y="18059"/>
                    </a:lnTo>
                    <a:lnTo>
                      <a:pt x="1604" y="17714"/>
                    </a:lnTo>
                    <a:lnTo>
                      <a:pt x="1993" y="16770"/>
                    </a:lnTo>
                    <a:lnTo>
                      <a:pt x="2563" y="15346"/>
                    </a:lnTo>
                    <a:lnTo>
                      <a:pt x="2878" y="14492"/>
                    </a:lnTo>
                    <a:lnTo>
                      <a:pt x="3222" y="13563"/>
                    </a:lnTo>
                    <a:lnTo>
                      <a:pt x="3567" y="12589"/>
                    </a:lnTo>
                    <a:lnTo>
                      <a:pt x="3912" y="11555"/>
                    </a:lnTo>
                    <a:lnTo>
                      <a:pt x="4241" y="10506"/>
                    </a:lnTo>
                    <a:lnTo>
                      <a:pt x="4541" y="9457"/>
                    </a:lnTo>
                    <a:lnTo>
                      <a:pt x="4826" y="8408"/>
                    </a:lnTo>
                    <a:lnTo>
                      <a:pt x="4961" y="7883"/>
                    </a:lnTo>
                    <a:lnTo>
                      <a:pt x="5066" y="7374"/>
                    </a:lnTo>
                    <a:lnTo>
                      <a:pt x="5171" y="6864"/>
                    </a:lnTo>
                    <a:lnTo>
                      <a:pt x="5261" y="6384"/>
                    </a:lnTo>
                    <a:lnTo>
                      <a:pt x="5335" y="5905"/>
                    </a:lnTo>
                    <a:lnTo>
                      <a:pt x="5395" y="5440"/>
                    </a:lnTo>
                    <a:lnTo>
                      <a:pt x="5680" y="6894"/>
                    </a:lnTo>
                    <a:lnTo>
                      <a:pt x="5965" y="8453"/>
                    </a:lnTo>
                    <a:lnTo>
                      <a:pt x="6295" y="10356"/>
                    </a:lnTo>
                    <a:lnTo>
                      <a:pt x="6444" y="11375"/>
                    </a:lnTo>
                    <a:lnTo>
                      <a:pt x="6609" y="12424"/>
                    </a:lnTo>
                    <a:lnTo>
                      <a:pt x="6744" y="13488"/>
                    </a:lnTo>
                    <a:lnTo>
                      <a:pt x="6879" y="14522"/>
                    </a:lnTo>
                    <a:lnTo>
                      <a:pt x="6969" y="15511"/>
                    </a:lnTo>
                    <a:lnTo>
                      <a:pt x="7044" y="16440"/>
                    </a:lnTo>
                    <a:lnTo>
                      <a:pt x="7089" y="17295"/>
                    </a:lnTo>
                    <a:lnTo>
                      <a:pt x="7089" y="17684"/>
                    </a:lnTo>
                    <a:lnTo>
                      <a:pt x="7089" y="18059"/>
                    </a:lnTo>
                    <a:lnTo>
                      <a:pt x="8782" y="18059"/>
                    </a:lnTo>
                    <a:lnTo>
                      <a:pt x="8767" y="17489"/>
                    </a:lnTo>
                    <a:lnTo>
                      <a:pt x="8737" y="15976"/>
                    </a:lnTo>
                    <a:lnTo>
                      <a:pt x="8692" y="13728"/>
                    </a:lnTo>
                    <a:lnTo>
                      <a:pt x="8633" y="12409"/>
                    </a:lnTo>
                    <a:lnTo>
                      <a:pt x="8588" y="11000"/>
                    </a:lnTo>
                    <a:lnTo>
                      <a:pt x="8513" y="9532"/>
                    </a:lnTo>
                    <a:lnTo>
                      <a:pt x="8423" y="8033"/>
                    </a:lnTo>
                    <a:lnTo>
                      <a:pt x="8333" y="6549"/>
                    </a:lnTo>
                    <a:lnTo>
                      <a:pt x="8213" y="5081"/>
                    </a:lnTo>
                    <a:lnTo>
                      <a:pt x="8078" y="3687"/>
                    </a:lnTo>
                    <a:lnTo>
                      <a:pt x="7913" y="2368"/>
                    </a:lnTo>
                    <a:lnTo>
                      <a:pt x="7838" y="1754"/>
                    </a:lnTo>
                    <a:lnTo>
                      <a:pt x="7733" y="1184"/>
                    </a:lnTo>
                    <a:lnTo>
                      <a:pt x="7643" y="645"/>
                    </a:lnTo>
                    <a:lnTo>
                      <a:pt x="7539" y="150"/>
                    </a:lnTo>
                    <a:lnTo>
                      <a:pt x="20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1339268" y="2271983"/>
                <a:ext cx="313467" cy="447436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2815" extrusionOk="0">
                    <a:moveTo>
                      <a:pt x="6265" y="1"/>
                    </a:moveTo>
                    <a:lnTo>
                      <a:pt x="6190" y="76"/>
                    </a:lnTo>
                    <a:lnTo>
                      <a:pt x="5980" y="255"/>
                    </a:lnTo>
                    <a:lnTo>
                      <a:pt x="5831" y="375"/>
                    </a:lnTo>
                    <a:lnTo>
                      <a:pt x="5651" y="495"/>
                    </a:lnTo>
                    <a:lnTo>
                      <a:pt x="5456" y="600"/>
                    </a:lnTo>
                    <a:lnTo>
                      <a:pt x="5246" y="690"/>
                    </a:lnTo>
                    <a:lnTo>
                      <a:pt x="5006" y="780"/>
                    </a:lnTo>
                    <a:lnTo>
                      <a:pt x="4871" y="795"/>
                    </a:lnTo>
                    <a:lnTo>
                      <a:pt x="4752" y="825"/>
                    </a:lnTo>
                    <a:lnTo>
                      <a:pt x="4347" y="825"/>
                    </a:lnTo>
                    <a:lnTo>
                      <a:pt x="4212" y="795"/>
                    </a:lnTo>
                    <a:lnTo>
                      <a:pt x="4062" y="765"/>
                    </a:lnTo>
                    <a:lnTo>
                      <a:pt x="3927" y="705"/>
                    </a:lnTo>
                    <a:lnTo>
                      <a:pt x="3777" y="645"/>
                    </a:lnTo>
                    <a:lnTo>
                      <a:pt x="3628" y="555"/>
                    </a:lnTo>
                    <a:lnTo>
                      <a:pt x="3478" y="450"/>
                    </a:lnTo>
                    <a:lnTo>
                      <a:pt x="3328" y="330"/>
                    </a:lnTo>
                    <a:lnTo>
                      <a:pt x="3193" y="195"/>
                    </a:lnTo>
                    <a:lnTo>
                      <a:pt x="3043" y="46"/>
                    </a:lnTo>
                    <a:lnTo>
                      <a:pt x="2968" y="31"/>
                    </a:lnTo>
                    <a:lnTo>
                      <a:pt x="2474" y="31"/>
                    </a:lnTo>
                    <a:lnTo>
                      <a:pt x="2309" y="46"/>
                    </a:lnTo>
                    <a:lnTo>
                      <a:pt x="2129" y="61"/>
                    </a:lnTo>
                    <a:lnTo>
                      <a:pt x="1934" y="106"/>
                    </a:lnTo>
                    <a:lnTo>
                      <a:pt x="1739" y="151"/>
                    </a:lnTo>
                    <a:lnTo>
                      <a:pt x="1559" y="225"/>
                    </a:lnTo>
                    <a:lnTo>
                      <a:pt x="1365" y="300"/>
                    </a:lnTo>
                    <a:lnTo>
                      <a:pt x="1185" y="405"/>
                    </a:lnTo>
                    <a:lnTo>
                      <a:pt x="1020" y="540"/>
                    </a:lnTo>
                    <a:lnTo>
                      <a:pt x="870" y="690"/>
                    </a:lnTo>
                    <a:lnTo>
                      <a:pt x="735" y="870"/>
                    </a:lnTo>
                    <a:lnTo>
                      <a:pt x="480" y="1334"/>
                    </a:lnTo>
                    <a:lnTo>
                      <a:pt x="286" y="1739"/>
                    </a:lnTo>
                    <a:lnTo>
                      <a:pt x="211" y="1919"/>
                    </a:lnTo>
                    <a:lnTo>
                      <a:pt x="151" y="2099"/>
                    </a:lnTo>
                    <a:lnTo>
                      <a:pt x="91" y="2279"/>
                    </a:lnTo>
                    <a:lnTo>
                      <a:pt x="61" y="2443"/>
                    </a:lnTo>
                    <a:lnTo>
                      <a:pt x="31" y="2608"/>
                    </a:lnTo>
                    <a:lnTo>
                      <a:pt x="16" y="2773"/>
                    </a:lnTo>
                    <a:lnTo>
                      <a:pt x="1" y="2938"/>
                    </a:lnTo>
                    <a:lnTo>
                      <a:pt x="16" y="3103"/>
                    </a:lnTo>
                    <a:lnTo>
                      <a:pt x="46" y="3433"/>
                    </a:lnTo>
                    <a:lnTo>
                      <a:pt x="121" y="3792"/>
                    </a:lnTo>
                    <a:lnTo>
                      <a:pt x="241" y="4452"/>
                    </a:lnTo>
                    <a:lnTo>
                      <a:pt x="435" y="5531"/>
                    </a:lnTo>
                    <a:lnTo>
                      <a:pt x="660" y="6909"/>
                    </a:lnTo>
                    <a:lnTo>
                      <a:pt x="900" y="8393"/>
                    </a:lnTo>
                    <a:lnTo>
                      <a:pt x="1125" y="9862"/>
                    </a:lnTo>
                    <a:lnTo>
                      <a:pt x="1305" y="11136"/>
                    </a:lnTo>
                    <a:lnTo>
                      <a:pt x="1365" y="11660"/>
                    </a:lnTo>
                    <a:lnTo>
                      <a:pt x="1410" y="12080"/>
                    </a:lnTo>
                    <a:lnTo>
                      <a:pt x="1410" y="12380"/>
                    </a:lnTo>
                    <a:lnTo>
                      <a:pt x="1410" y="12470"/>
                    </a:lnTo>
                    <a:lnTo>
                      <a:pt x="1395" y="12529"/>
                    </a:lnTo>
                    <a:lnTo>
                      <a:pt x="1395" y="12574"/>
                    </a:lnTo>
                    <a:lnTo>
                      <a:pt x="1395" y="12604"/>
                    </a:lnTo>
                    <a:lnTo>
                      <a:pt x="1425" y="12634"/>
                    </a:lnTo>
                    <a:lnTo>
                      <a:pt x="1454" y="12664"/>
                    </a:lnTo>
                    <a:lnTo>
                      <a:pt x="1559" y="12709"/>
                    </a:lnTo>
                    <a:lnTo>
                      <a:pt x="1709" y="12754"/>
                    </a:lnTo>
                    <a:lnTo>
                      <a:pt x="1904" y="12784"/>
                    </a:lnTo>
                    <a:lnTo>
                      <a:pt x="2114" y="12799"/>
                    </a:lnTo>
                    <a:lnTo>
                      <a:pt x="2369" y="12814"/>
                    </a:lnTo>
                    <a:lnTo>
                      <a:pt x="2638" y="12814"/>
                    </a:lnTo>
                    <a:lnTo>
                      <a:pt x="2923" y="12799"/>
                    </a:lnTo>
                    <a:lnTo>
                      <a:pt x="3223" y="12769"/>
                    </a:lnTo>
                    <a:lnTo>
                      <a:pt x="3523" y="12739"/>
                    </a:lnTo>
                    <a:lnTo>
                      <a:pt x="3807" y="12679"/>
                    </a:lnTo>
                    <a:lnTo>
                      <a:pt x="4092" y="12619"/>
                    </a:lnTo>
                    <a:lnTo>
                      <a:pt x="4377" y="12559"/>
                    </a:lnTo>
                    <a:lnTo>
                      <a:pt x="4617" y="12470"/>
                    </a:lnTo>
                    <a:lnTo>
                      <a:pt x="4856" y="12365"/>
                    </a:lnTo>
                    <a:lnTo>
                      <a:pt x="5066" y="12275"/>
                    </a:lnTo>
                    <a:lnTo>
                      <a:pt x="5276" y="12200"/>
                    </a:lnTo>
                    <a:lnTo>
                      <a:pt x="5486" y="12155"/>
                    </a:lnTo>
                    <a:lnTo>
                      <a:pt x="5696" y="12125"/>
                    </a:lnTo>
                    <a:lnTo>
                      <a:pt x="6100" y="12125"/>
                    </a:lnTo>
                    <a:lnTo>
                      <a:pt x="6280" y="12140"/>
                    </a:lnTo>
                    <a:lnTo>
                      <a:pt x="6460" y="12155"/>
                    </a:lnTo>
                    <a:lnTo>
                      <a:pt x="6775" y="12215"/>
                    </a:lnTo>
                    <a:lnTo>
                      <a:pt x="7015" y="12290"/>
                    </a:lnTo>
                    <a:lnTo>
                      <a:pt x="7239" y="12365"/>
                    </a:lnTo>
                    <a:lnTo>
                      <a:pt x="7674" y="8933"/>
                    </a:lnTo>
                    <a:lnTo>
                      <a:pt x="8303" y="4152"/>
                    </a:lnTo>
                    <a:lnTo>
                      <a:pt x="8963" y="3942"/>
                    </a:lnTo>
                    <a:lnTo>
                      <a:pt x="8978" y="3792"/>
                    </a:lnTo>
                    <a:lnTo>
                      <a:pt x="8978" y="3612"/>
                    </a:lnTo>
                    <a:lnTo>
                      <a:pt x="8978" y="3388"/>
                    </a:lnTo>
                    <a:lnTo>
                      <a:pt x="8963" y="3118"/>
                    </a:lnTo>
                    <a:lnTo>
                      <a:pt x="8933" y="2818"/>
                    </a:lnTo>
                    <a:lnTo>
                      <a:pt x="8888" y="2488"/>
                    </a:lnTo>
                    <a:lnTo>
                      <a:pt x="8798" y="2144"/>
                    </a:lnTo>
                    <a:lnTo>
                      <a:pt x="8738" y="1964"/>
                    </a:lnTo>
                    <a:lnTo>
                      <a:pt x="8663" y="1784"/>
                    </a:lnTo>
                    <a:lnTo>
                      <a:pt x="8588" y="1619"/>
                    </a:lnTo>
                    <a:lnTo>
                      <a:pt x="8498" y="1439"/>
                    </a:lnTo>
                    <a:lnTo>
                      <a:pt x="8393" y="1275"/>
                    </a:lnTo>
                    <a:lnTo>
                      <a:pt x="8288" y="1110"/>
                    </a:lnTo>
                    <a:lnTo>
                      <a:pt x="8154" y="960"/>
                    </a:lnTo>
                    <a:lnTo>
                      <a:pt x="8019" y="810"/>
                    </a:lnTo>
                    <a:lnTo>
                      <a:pt x="7854" y="660"/>
                    </a:lnTo>
                    <a:lnTo>
                      <a:pt x="7674" y="525"/>
                    </a:lnTo>
                    <a:lnTo>
                      <a:pt x="7494" y="405"/>
                    </a:lnTo>
                    <a:lnTo>
                      <a:pt x="7284" y="300"/>
                    </a:lnTo>
                    <a:lnTo>
                      <a:pt x="7059" y="195"/>
                    </a:lnTo>
                    <a:lnTo>
                      <a:pt x="6805" y="121"/>
                    </a:lnTo>
                    <a:lnTo>
                      <a:pt x="6550" y="46"/>
                    </a:lnTo>
                    <a:lnTo>
                      <a:pt x="62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1210049" y="2376099"/>
                <a:ext cx="198876" cy="365804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10477" extrusionOk="0">
                    <a:moveTo>
                      <a:pt x="3657" y="1"/>
                    </a:moveTo>
                    <a:lnTo>
                      <a:pt x="3687" y="151"/>
                    </a:lnTo>
                    <a:lnTo>
                      <a:pt x="3687" y="346"/>
                    </a:lnTo>
                    <a:lnTo>
                      <a:pt x="3672" y="570"/>
                    </a:lnTo>
                    <a:lnTo>
                      <a:pt x="3657" y="825"/>
                    </a:lnTo>
                    <a:lnTo>
                      <a:pt x="3582" y="1410"/>
                    </a:lnTo>
                    <a:lnTo>
                      <a:pt x="3477" y="2084"/>
                    </a:lnTo>
                    <a:lnTo>
                      <a:pt x="3327" y="2818"/>
                    </a:lnTo>
                    <a:lnTo>
                      <a:pt x="3162" y="3613"/>
                    </a:lnTo>
                    <a:lnTo>
                      <a:pt x="2982" y="4422"/>
                    </a:lnTo>
                    <a:lnTo>
                      <a:pt x="2803" y="5231"/>
                    </a:lnTo>
                    <a:lnTo>
                      <a:pt x="2413" y="6790"/>
                    </a:lnTo>
                    <a:lnTo>
                      <a:pt x="2068" y="8124"/>
                    </a:lnTo>
                    <a:lnTo>
                      <a:pt x="1724" y="9383"/>
                    </a:lnTo>
                    <a:lnTo>
                      <a:pt x="1049" y="9607"/>
                    </a:lnTo>
                    <a:lnTo>
                      <a:pt x="495" y="9817"/>
                    </a:lnTo>
                    <a:lnTo>
                      <a:pt x="255" y="9922"/>
                    </a:lnTo>
                    <a:lnTo>
                      <a:pt x="60" y="9997"/>
                    </a:lnTo>
                    <a:lnTo>
                      <a:pt x="0" y="10042"/>
                    </a:lnTo>
                    <a:lnTo>
                      <a:pt x="0" y="10072"/>
                    </a:lnTo>
                    <a:lnTo>
                      <a:pt x="0" y="10087"/>
                    </a:lnTo>
                    <a:lnTo>
                      <a:pt x="15" y="10132"/>
                    </a:lnTo>
                    <a:lnTo>
                      <a:pt x="90" y="10192"/>
                    </a:lnTo>
                    <a:lnTo>
                      <a:pt x="180" y="10237"/>
                    </a:lnTo>
                    <a:lnTo>
                      <a:pt x="300" y="10282"/>
                    </a:lnTo>
                    <a:lnTo>
                      <a:pt x="585" y="10372"/>
                    </a:lnTo>
                    <a:lnTo>
                      <a:pt x="914" y="10432"/>
                    </a:lnTo>
                    <a:lnTo>
                      <a:pt x="1229" y="10477"/>
                    </a:lnTo>
                    <a:lnTo>
                      <a:pt x="1514" y="10477"/>
                    </a:lnTo>
                    <a:lnTo>
                      <a:pt x="1634" y="10447"/>
                    </a:lnTo>
                    <a:lnTo>
                      <a:pt x="1724" y="10417"/>
                    </a:lnTo>
                    <a:lnTo>
                      <a:pt x="1798" y="10372"/>
                    </a:lnTo>
                    <a:lnTo>
                      <a:pt x="1873" y="10327"/>
                    </a:lnTo>
                    <a:lnTo>
                      <a:pt x="1918" y="10267"/>
                    </a:lnTo>
                    <a:lnTo>
                      <a:pt x="1963" y="10207"/>
                    </a:lnTo>
                    <a:lnTo>
                      <a:pt x="2038" y="10072"/>
                    </a:lnTo>
                    <a:lnTo>
                      <a:pt x="2098" y="9922"/>
                    </a:lnTo>
                    <a:lnTo>
                      <a:pt x="2128" y="9802"/>
                    </a:lnTo>
                    <a:lnTo>
                      <a:pt x="2143" y="9682"/>
                    </a:lnTo>
                    <a:lnTo>
                      <a:pt x="2143" y="9592"/>
                    </a:lnTo>
                    <a:lnTo>
                      <a:pt x="2383" y="9308"/>
                    </a:lnTo>
                    <a:lnTo>
                      <a:pt x="2593" y="9008"/>
                    </a:lnTo>
                    <a:lnTo>
                      <a:pt x="2818" y="8693"/>
                    </a:lnTo>
                    <a:lnTo>
                      <a:pt x="3012" y="8364"/>
                    </a:lnTo>
                    <a:lnTo>
                      <a:pt x="3222" y="8034"/>
                    </a:lnTo>
                    <a:lnTo>
                      <a:pt x="3402" y="7689"/>
                    </a:lnTo>
                    <a:lnTo>
                      <a:pt x="3582" y="7344"/>
                    </a:lnTo>
                    <a:lnTo>
                      <a:pt x="3762" y="6985"/>
                    </a:lnTo>
                    <a:lnTo>
                      <a:pt x="4076" y="6250"/>
                    </a:lnTo>
                    <a:lnTo>
                      <a:pt x="4376" y="5531"/>
                    </a:lnTo>
                    <a:lnTo>
                      <a:pt x="4631" y="4812"/>
                    </a:lnTo>
                    <a:lnTo>
                      <a:pt x="4856" y="4107"/>
                    </a:lnTo>
                    <a:lnTo>
                      <a:pt x="5066" y="3433"/>
                    </a:lnTo>
                    <a:lnTo>
                      <a:pt x="5230" y="2818"/>
                    </a:lnTo>
                    <a:lnTo>
                      <a:pt x="5380" y="2264"/>
                    </a:lnTo>
                    <a:lnTo>
                      <a:pt x="5500" y="1769"/>
                    </a:lnTo>
                    <a:lnTo>
                      <a:pt x="5650" y="1080"/>
                    </a:lnTo>
                    <a:lnTo>
                      <a:pt x="5695" y="810"/>
                    </a:lnTo>
                    <a:lnTo>
                      <a:pt x="3657" y="1"/>
                    </a:lnTo>
                    <a:close/>
                  </a:path>
                </a:pathLst>
              </a:custGeom>
              <a:solidFill>
                <a:srgbClr val="F9A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1919550" y="2395476"/>
                <a:ext cx="132956" cy="10205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923" extrusionOk="0">
                    <a:moveTo>
                      <a:pt x="2129" y="0"/>
                    </a:moveTo>
                    <a:lnTo>
                      <a:pt x="31" y="2518"/>
                    </a:lnTo>
                    <a:lnTo>
                      <a:pt x="1" y="2578"/>
                    </a:lnTo>
                    <a:lnTo>
                      <a:pt x="1500" y="2923"/>
                    </a:lnTo>
                    <a:lnTo>
                      <a:pt x="3808" y="420"/>
                    </a:lnTo>
                    <a:lnTo>
                      <a:pt x="2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1919550" y="2395476"/>
                <a:ext cx="132956" cy="10205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923" fill="none" extrusionOk="0">
                    <a:moveTo>
                      <a:pt x="31" y="2518"/>
                    </a:moveTo>
                    <a:lnTo>
                      <a:pt x="1" y="2578"/>
                    </a:lnTo>
                    <a:lnTo>
                      <a:pt x="1500" y="2923"/>
                    </a:lnTo>
                    <a:lnTo>
                      <a:pt x="3808" y="420"/>
                    </a:lnTo>
                    <a:lnTo>
                      <a:pt x="2129" y="0"/>
                    </a:lnTo>
                    <a:lnTo>
                      <a:pt x="31" y="2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3" name="Google Shape;1043;p25"/>
          <p:cNvGrpSpPr/>
          <p:nvPr/>
        </p:nvGrpSpPr>
        <p:grpSpPr>
          <a:xfrm>
            <a:off x="3629854" y="1635401"/>
            <a:ext cx="1884293" cy="2018805"/>
            <a:chOff x="3629854" y="1635401"/>
            <a:chExt cx="1884293" cy="2018805"/>
          </a:xfrm>
        </p:grpSpPr>
        <p:sp>
          <p:nvSpPr>
            <p:cNvPr id="1044" name="Google Shape;1044;p25"/>
            <p:cNvSpPr/>
            <p:nvPr/>
          </p:nvSpPr>
          <p:spPr>
            <a:xfrm>
              <a:off x="3708300" y="1926806"/>
              <a:ext cx="1727400" cy="172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4197908" y="1635401"/>
              <a:ext cx="748185" cy="969614"/>
            </a:xfrm>
            <a:custGeom>
              <a:avLst/>
              <a:gdLst/>
              <a:ahLst/>
              <a:cxnLst/>
              <a:rect l="l" t="t" r="r" b="b"/>
              <a:pathLst>
                <a:path w="27396" h="35504" extrusionOk="0">
                  <a:moveTo>
                    <a:pt x="13788" y="7583"/>
                  </a:moveTo>
                  <a:lnTo>
                    <a:pt x="14088" y="7598"/>
                  </a:lnTo>
                  <a:lnTo>
                    <a:pt x="14387" y="7613"/>
                  </a:lnTo>
                  <a:lnTo>
                    <a:pt x="14672" y="7658"/>
                  </a:lnTo>
                  <a:lnTo>
                    <a:pt x="14957" y="7703"/>
                  </a:lnTo>
                  <a:lnTo>
                    <a:pt x="15242" y="7763"/>
                  </a:lnTo>
                  <a:lnTo>
                    <a:pt x="15526" y="7853"/>
                  </a:lnTo>
                  <a:lnTo>
                    <a:pt x="15796" y="7943"/>
                  </a:lnTo>
                  <a:lnTo>
                    <a:pt x="16066" y="8048"/>
                  </a:lnTo>
                  <a:lnTo>
                    <a:pt x="16321" y="8168"/>
                  </a:lnTo>
                  <a:lnTo>
                    <a:pt x="16575" y="8288"/>
                  </a:lnTo>
                  <a:lnTo>
                    <a:pt x="16815" y="8437"/>
                  </a:lnTo>
                  <a:lnTo>
                    <a:pt x="17055" y="8587"/>
                  </a:lnTo>
                  <a:lnTo>
                    <a:pt x="17295" y="8752"/>
                  </a:lnTo>
                  <a:lnTo>
                    <a:pt x="17505" y="8917"/>
                  </a:lnTo>
                  <a:lnTo>
                    <a:pt x="17714" y="9112"/>
                  </a:lnTo>
                  <a:lnTo>
                    <a:pt x="17924" y="9307"/>
                  </a:lnTo>
                  <a:lnTo>
                    <a:pt x="18119" y="9502"/>
                  </a:lnTo>
                  <a:lnTo>
                    <a:pt x="18299" y="9711"/>
                  </a:lnTo>
                  <a:lnTo>
                    <a:pt x="18479" y="9936"/>
                  </a:lnTo>
                  <a:lnTo>
                    <a:pt x="18644" y="10161"/>
                  </a:lnTo>
                  <a:lnTo>
                    <a:pt x="18793" y="10401"/>
                  </a:lnTo>
                  <a:lnTo>
                    <a:pt x="18928" y="10655"/>
                  </a:lnTo>
                  <a:lnTo>
                    <a:pt x="19063" y="10910"/>
                  </a:lnTo>
                  <a:lnTo>
                    <a:pt x="19183" y="11165"/>
                  </a:lnTo>
                  <a:lnTo>
                    <a:pt x="19288" y="11435"/>
                  </a:lnTo>
                  <a:lnTo>
                    <a:pt x="19378" y="11705"/>
                  </a:lnTo>
                  <a:lnTo>
                    <a:pt x="19453" y="11974"/>
                  </a:lnTo>
                  <a:lnTo>
                    <a:pt x="19528" y="12259"/>
                  </a:lnTo>
                  <a:lnTo>
                    <a:pt x="19573" y="12544"/>
                  </a:lnTo>
                  <a:lnTo>
                    <a:pt x="19618" y="12844"/>
                  </a:lnTo>
                  <a:lnTo>
                    <a:pt x="19633" y="13143"/>
                  </a:lnTo>
                  <a:lnTo>
                    <a:pt x="19648" y="13443"/>
                  </a:lnTo>
                  <a:lnTo>
                    <a:pt x="19633" y="13743"/>
                  </a:lnTo>
                  <a:lnTo>
                    <a:pt x="19618" y="14042"/>
                  </a:lnTo>
                  <a:lnTo>
                    <a:pt x="19573" y="14342"/>
                  </a:lnTo>
                  <a:lnTo>
                    <a:pt x="19528" y="14627"/>
                  </a:lnTo>
                  <a:lnTo>
                    <a:pt x="19453" y="14912"/>
                  </a:lnTo>
                  <a:lnTo>
                    <a:pt x="19378" y="15181"/>
                  </a:lnTo>
                  <a:lnTo>
                    <a:pt x="19288" y="15451"/>
                  </a:lnTo>
                  <a:lnTo>
                    <a:pt x="19183" y="15721"/>
                  </a:lnTo>
                  <a:lnTo>
                    <a:pt x="19063" y="15976"/>
                  </a:lnTo>
                  <a:lnTo>
                    <a:pt x="18928" y="16230"/>
                  </a:lnTo>
                  <a:lnTo>
                    <a:pt x="18793" y="16485"/>
                  </a:lnTo>
                  <a:lnTo>
                    <a:pt x="18644" y="16725"/>
                  </a:lnTo>
                  <a:lnTo>
                    <a:pt x="18479" y="16950"/>
                  </a:lnTo>
                  <a:lnTo>
                    <a:pt x="18299" y="17175"/>
                  </a:lnTo>
                  <a:lnTo>
                    <a:pt x="18119" y="17384"/>
                  </a:lnTo>
                  <a:lnTo>
                    <a:pt x="17924" y="17579"/>
                  </a:lnTo>
                  <a:lnTo>
                    <a:pt x="17714" y="17774"/>
                  </a:lnTo>
                  <a:lnTo>
                    <a:pt x="17505" y="17969"/>
                  </a:lnTo>
                  <a:lnTo>
                    <a:pt x="17295" y="18134"/>
                  </a:lnTo>
                  <a:lnTo>
                    <a:pt x="17055" y="18299"/>
                  </a:lnTo>
                  <a:lnTo>
                    <a:pt x="16815" y="18449"/>
                  </a:lnTo>
                  <a:lnTo>
                    <a:pt x="16575" y="18598"/>
                  </a:lnTo>
                  <a:lnTo>
                    <a:pt x="16321" y="18718"/>
                  </a:lnTo>
                  <a:lnTo>
                    <a:pt x="16066" y="18838"/>
                  </a:lnTo>
                  <a:lnTo>
                    <a:pt x="15796" y="18943"/>
                  </a:lnTo>
                  <a:lnTo>
                    <a:pt x="15526" y="19033"/>
                  </a:lnTo>
                  <a:lnTo>
                    <a:pt x="15242" y="19123"/>
                  </a:lnTo>
                  <a:lnTo>
                    <a:pt x="14957" y="19183"/>
                  </a:lnTo>
                  <a:lnTo>
                    <a:pt x="14672" y="19228"/>
                  </a:lnTo>
                  <a:lnTo>
                    <a:pt x="14387" y="19273"/>
                  </a:lnTo>
                  <a:lnTo>
                    <a:pt x="14088" y="19288"/>
                  </a:lnTo>
                  <a:lnTo>
                    <a:pt x="13788" y="19303"/>
                  </a:lnTo>
                  <a:lnTo>
                    <a:pt x="13488" y="19288"/>
                  </a:lnTo>
                  <a:lnTo>
                    <a:pt x="13188" y="19273"/>
                  </a:lnTo>
                  <a:lnTo>
                    <a:pt x="12889" y="19228"/>
                  </a:lnTo>
                  <a:lnTo>
                    <a:pt x="12604" y="19183"/>
                  </a:lnTo>
                  <a:lnTo>
                    <a:pt x="12319" y="19123"/>
                  </a:lnTo>
                  <a:lnTo>
                    <a:pt x="12035" y="19033"/>
                  </a:lnTo>
                  <a:lnTo>
                    <a:pt x="11765" y="18943"/>
                  </a:lnTo>
                  <a:lnTo>
                    <a:pt x="11495" y="18838"/>
                  </a:lnTo>
                  <a:lnTo>
                    <a:pt x="11240" y="18718"/>
                  </a:lnTo>
                  <a:lnTo>
                    <a:pt x="10985" y="18598"/>
                  </a:lnTo>
                  <a:lnTo>
                    <a:pt x="10746" y="18449"/>
                  </a:lnTo>
                  <a:lnTo>
                    <a:pt x="10506" y="18299"/>
                  </a:lnTo>
                  <a:lnTo>
                    <a:pt x="10281" y="18134"/>
                  </a:lnTo>
                  <a:lnTo>
                    <a:pt x="10056" y="17969"/>
                  </a:lnTo>
                  <a:lnTo>
                    <a:pt x="9846" y="17774"/>
                  </a:lnTo>
                  <a:lnTo>
                    <a:pt x="9637" y="17579"/>
                  </a:lnTo>
                  <a:lnTo>
                    <a:pt x="9442" y="17384"/>
                  </a:lnTo>
                  <a:lnTo>
                    <a:pt x="9262" y="17175"/>
                  </a:lnTo>
                  <a:lnTo>
                    <a:pt x="9082" y="16950"/>
                  </a:lnTo>
                  <a:lnTo>
                    <a:pt x="8917" y="16725"/>
                  </a:lnTo>
                  <a:lnTo>
                    <a:pt x="8767" y="16485"/>
                  </a:lnTo>
                  <a:lnTo>
                    <a:pt x="8633" y="16230"/>
                  </a:lnTo>
                  <a:lnTo>
                    <a:pt x="8498" y="15976"/>
                  </a:lnTo>
                  <a:lnTo>
                    <a:pt x="8378" y="15721"/>
                  </a:lnTo>
                  <a:lnTo>
                    <a:pt x="8273" y="15451"/>
                  </a:lnTo>
                  <a:lnTo>
                    <a:pt x="8183" y="15181"/>
                  </a:lnTo>
                  <a:lnTo>
                    <a:pt x="8108" y="14912"/>
                  </a:lnTo>
                  <a:lnTo>
                    <a:pt x="8048" y="14627"/>
                  </a:lnTo>
                  <a:lnTo>
                    <a:pt x="7988" y="14342"/>
                  </a:lnTo>
                  <a:lnTo>
                    <a:pt x="7958" y="14042"/>
                  </a:lnTo>
                  <a:lnTo>
                    <a:pt x="7928" y="13743"/>
                  </a:lnTo>
                  <a:lnTo>
                    <a:pt x="7928" y="13443"/>
                  </a:lnTo>
                  <a:lnTo>
                    <a:pt x="7928" y="13143"/>
                  </a:lnTo>
                  <a:lnTo>
                    <a:pt x="7958" y="12844"/>
                  </a:lnTo>
                  <a:lnTo>
                    <a:pt x="7988" y="12544"/>
                  </a:lnTo>
                  <a:lnTo>
                    <a:pt x="8048" y="12259"/>
                  </a:lnTo>
                  <a:lnTo>
                    <a:pt x="8108" y="11974"/>
                  </a:lnTo>
                  <a:lnTo>
                    <a:pt x="8183" y="11705"/>
                  </a:lnTo>
                  <a:lnTo>
                    <a:pt x="8273" y="11435"/>
                  </a:lnTo>
                  <a:lnTo>
                    <a:pt x="8378" y="11165"/>
                  </a:lnTo>
                  <a:lnTo>
                    <a:pt x="8498" y="10910"/>
                  </a:lnTo>
                  <a:lnTo>
                    <a:pt x="8633" y="10655"/>
                  </a:lnTo>
                  <a:lnTo>
                    <a:pt x="8767" y="10401"/>
                  </a:lnTo>
                  <a:lnTo>
                    <a:pt x="8917" y="10161"/>
                  </a:lnTo>
                  <a:lnTo>
                    <a:pt x="9082" y="9936"/>
                  </a:lnTo>
                  <a:lnTo>
                    <a:pt x="9262" y="9711"/>
                  </a:lnTo>
                  <a:lnTo>
                    <a:pt x="9442" y="9502"/>
                  </a:lnTo>
                  <a:lnTo>
                    <a:pt x="9637" y="9307"/>
                  </a:lnTo>
                  <a:lnTo>
                    <a:pt x="9846" y="9112"/>
                  </a:lnTo>
                  <a:lnTo>
                    <a:pt x="10056" y="8917"/>
                  </a:lnTo>
                  <a:lnTo>
                    <a:pt x="10281" y="8752"/>
                  </a:lnTo>
                  <a:lnTo>
                    <a:pt x="10506" y="8587"/>
                  </a:lnTo>
                  <a:lnTo>
                    <a:pt x="10746" y="8437"/>
                  </a:lnTo>
                  <a:lnTo>
                    <a:pt x="10985" y="8288"/>
                  </a:lnTo>
                  <a:lnTo>
                    <a:pt x="11240" y="8168"/>
                  </a:lnTo>
                  <a:lnTo>
                    <a:pt x="11495" y="8048"/>
                  </a:lnTo>
                  <a:lnTo>
                    <a:pt x="11765" y="7943"/>
                  </a:lnTo>
                  <a:lnTo>
                    <a:pt x="12035" y="7853"/>
                  </a:lnTo>
                  <a:lnTo>
                    <a:pt x="12319" y="7763"/>
                  </a:lnTo>
                  <a:lnTo>
                    <a:pt x="12604" y="7703"/>
                  </a:lnTo>
                  <a:lnTo>
                    <a:pt x="12889" y="7658"/>
                  </a:lnTo>
                  <a:lnTo>
                    <a:pt x="13188" y="7613"/>
                  </a:lnTo>
                  <a:lnTo>
                    <a:pt x="13488" y="7598"/>
                  </a:lnTo>
                  <a:lnTo>
                    <a:pt x="13788" y="7583"/>
                  </a:lnTo>
                  <a:close/>
                  <a:moveTo>
                    <a:pt x="13698" y="0"/>
                  </a:moveTo>
                  <a:lnTo>
                    <a:pt x="12994" y="15"/>
                  </a:lnTo>
                  <a:lnTo>
                    <a:pt x="12289" y="75"/>
                  </a:lnTo>
                  <a:lnTo>
                    <a:pt x="11615" y="165"/>
                  </a:lnTo>
                  <a:lnTo>
                    <a:pt x="10941" y="285"/>
                  </a:lnTo>
                  <a:lnTo>
                    <a:pt x="10266" y="435"/>
                  </a:lnTo>
                  <a:lnTo>
                    <a:pt x="9622" y="614"/>
                  </a:lnTo>
                  <a:lnTo>
                    <a:pt x="8992" y="839"/>
                  </a:lnTo>
                  <a:lnTo>
                    <a:pt x="8363" y="1079"/>
                  </a:lnTo>
                  <a:lnTo>
                    <a:pt x="7763" y="1349"/>
                  </a:lnTo>
                  <a:lnTo>
                    <a:pt x="7164" y="1649"/>
                  </a:lnTo>
                  <a:lnTo>
                    <a:pt x="6594" y="1978"/>
                  </a:lnTo>
                  <a:lnTo>
                    <a:pt x="6040" y="2338"/>
                  </a:lnTo>
                  <a:lnTo>
                    <a:pt x="5500" y="2728"/>
                  </a:lnTo>
                  <a:lnTo>
                    <a:pt x="4976" y="3132"/>
                  </a:lnTo>
                  <a:lnTo>
                    <a:pt x="4481" y="3567"/>
                  </a:lnTo>
                  <a:lnTo>
                    <a:pt x="4002" y="4016"/>
                  </a:lnTo>
                  <a:lnTo>
                    <a:pt x="3552" y="4496"/>
                  </a:lnTo>
                  <a:lnTo>
                    <a:pt x="3117" y="4991"/>
                  </a:lnTo>
                  <a:lnTo>
                    <a:pt x="2713" y="5500"/>
                  </a:lnTo>
                  <a:lnTo>
                    <a:pt x="2338" y="6040"/>
                  </a:lnTo>
                  <a:lnTo>
                    <a:pt x="1978" y="6594"/>
                  </a:lnTo>
                  <a:lnTo>
                    <a:pt x="1649" y="7179"/>
                  </a:lnTo>
                  <a:lnTo>
                    <a:pt x="1349" y="7763"/>
                  </a:lnTo>
                  <a:lnTo>
                    <a:pt x="1079" y="8363"/>
                  </a:lnTo>
                  <a:lnTo>
                    <a:pt x="825" y="8992"/>
                  </a:lnTo>
                  <a:lnTo>
                    <a:pt x="615" y="9621"/>
                  </a:lnTo>
                  <a:lnTo>
                    <a:pt x="435" y="10281"/>
                  </a:lnTo>
                  <a:lnTo>
                    <a:pt x="270" y="10940"/>
                  </a:lnTo>
                  <a:lnTo>
                    <a:pt x="150" y="11615"/>
                  </a:lnTo>
                  <a:lnTo>
                    <a:pt x="60" y="12304"/>
                  </a:lnTo>
                  <a:lnTo>
                    <a:pt x="15" y="12993"/>
                  </a:lnTo>
                  <a:lnTo>
                    <a:pt x="0" y="13698"/>
                  </a:lnTo>
                  <a:lnTo>
                    <a:pt x="0" y="14057"/>
                  </a:lnTo>
                  <a:lnTo>
                    <a:pt x="30" y="14432"/>
                  </a:lnTo>
                  <a:lnTo>
                    <a:pt x="90" y="14807"/>
                  </a:lnTo>
                  <a:lnTo>
                    <a:pt x="150" y="15196"/>
                  </a:lnTo>
                  <a:lnTo>
                    <a:pt x="240" y="15586"/>
                  </a:lnTo>
                  <a:lnTo>
                    <a:pt x="330" y="15991"/>
                  </a:lnTo>
                  <a:lnTo>
                    <a:pt x="450" y="16395"/>
                  </a:lnTo>
                  <a:lnTo>
                    <a:pt x="585" y="16815"/>
                  </a:lnTo>
                  <a:lnTo>
                    <a:pt x="735" y="17235"/>
                  </a:lnTo>
                  <a:lnTo>
                    <a:pt x="899" y="17654"/>
                  </a:lnTo>
                  <a:lnTo>
                    <a:pt x="1079" y="18089"/>
                  </a:lnTo>
                  <a:lnTo>
                    <a:pt x="1274" y="18523"/>
                  </a:lnTo>
                  <a:lnTo>
                    <a:pt x="1469" y="18958"/>
                  </a:lnTo>
                  <a:lnTo>
                    <a:pt x="1679" y="19408"/>
                  </a:lnTo>
                  <a:lnTo>
                    <a:pt x="2143" y="20307"/>
                  </a:lnTo>
                  <a:lnTo>
                    <a:pt x="2653" y="21206"/>
                  </a:lnTo>
                  <a:lnTo>
                    <a:pt x="3192" y="22105"/>
                  </a:lnTo>
                  <a:lnTo>
                    <a:pt x="3762" y="23019"/>
                  </a:lnTo>
                  <a:lnTo>
                    <a:pt x="4346" y="23919"/>
                  </a:lnTo>
                  <a:lnTo>
                    <a:pt x="4961" y="24818"/>
                  </a:lnTo>
                  <a:lnTo>
                    <a:pt x="5590" y="25717"/>
                  </a:lnTo>
                  <a:lnTo>
                    <a:pt x="6235" y="26586"/>
                  </a:lnTo>
                  <a:lnTo>
                    <a:pt x="6879" y="27440"/>
                  </a:lnTo>
                  <a:lnTo>
                    <a:pt x="7524" y="28265"/>
                  </a:lnTo>
                  <a:lnTo>
                    <a:pt x="8153" y="29074"/>
                  </a:lnTo>
                  <a:lnTo>
                    <a:pt x="8782" y="29853"/>
                  </a:lnTo>
                  <a:lnTo>
                    <a:pt x="9397" y="30603"/>
                  </a:lnTo>
                  <a:lnTo>
                    <a:pt x="10551" y="31966"/>
                  </a:lnTo>
                  <a:lnTo>
                    <a:pt x="11585" y="33165"/>
                  </a:lnTo>
                  <a:lnTo>
                    <a:pt x="12469" y="34139"/>
                  </a:lnTo>
                  <a:lnTo>
                    <a:pt x="13129" y="34874"/>
                  </a:lnTo>
                  <a:lnTo>
                    <a:pt x="13563" y="35338"/>
                  </a:lnTo>
                  <a:lnTo>
                    <a:pt x="13698" y="35503"/>
                  </a:lnTo>
                  <a:lnTo>
                    <a:pt x="13833" y="35338"/>
                  </a:lnTo>
                  <a:lnTo>
                    <a:pt x="14253" y="34874"/>
                  </a:lnTo>
                  <a:lnTo>
                    <a:pt x="14927" y="34139"/>
                  </a:lnTo>
                  <a:lnTo>
                    <a:pt x="15796" y="33165"/>
                  </a:lnTo>
                  <a:lnTo>
                    <a:pt x="16830" y="31966"/>
                  </a:lnTo>
                  <a:lnTo>
                    <a:pt x="17999" y="30603"/>
                  </a:lnTo>
                  <a:lnTo>
                    <a:pt x="18599" y="29853"/>
                  </a:lnTo>
                  <a:lnTo>
                    <a:pt x="19228" y="29074"/>
                  </a:lnTo>
                  <a:lnTo>
                    <a:pt x="19873" y="28265"/>
                  </a:lnTo>
                  <a:lnTo>
                    <a:pt x="20517" y="27440"/>
                  </a:lnTo>
                  <a:lnTo>
                    <a:pt x="21161" y="26586"/>
                  </a:lnTo>
                  <a:lnTo>
                    <a:pt x="21791" y="25717"/>
                  </a:lnTo>
                  <a:lnTo>
                    <a:pt x="22420" y="24818"/>
                  </a:lnTo>
                  <a:lnTo>
                    <a:pt x="23035" y="23919"/>
                  </a:lnTo>
                  <a:lnTo>
                    <a:pt x="23634" y="23019"/>
                  </a:lnTo>
                  <a:lnTo>
                    <a:pt x="24204" y="22105"/>
                  </a:lnTo>
                  <a:lnTo>
                    <a:pt x="24743" y="21206"/>
                  </a:lnTo>
                  <a:lnTo>
                    <a:pt x="25238" y="20307"/>
                  </a:lnTo>
                  <a:lnTo>
                    <a:pt x="25702" y="19408"/>
                  </a:lnTo>
                  <a:lnTo>
                    <a:pt x="25927" y="18958"/>
                  </a:lnTo>
                  <a:lnTo>
                    <a:pt x="26122" y="18523"/>
                  </a:lnTo>
                  <a:lnTo>
                    <a:pt x="26317" y="18089"/>
                  </a:lnTo>
                  <a:lnTo>
                    <a:pt x="26497" y="17654"/>
                  </a:lnTo>
                  <a:lnTo>
                    <a:pt x="26661" y="17235"/>
                  </a:lnTo>
                  <a:lnTo>
                    <a:pt x="26796" y="16815"/>
                  </a:lnTo>
                  <a:lnTo>
                    <a:pt x="26931" y="16395"/>
                  </a:lnTo>
                  <a:lnTo>
                    <a:pt x="27051" y="15991"/>
                  </a:lnTo>
                  <a:lnTo>
                    <a:pt x="27156" y="15586"/>
                  </a:lnTo>
                  <a:lnTo>
                    <a:pt x="27246" y="15196"/>
                  </a:lnTo>
                  <a:lnTo>
                    <a:pt x="27306" y="14807"/>
                  </a:lnTo>
                  <a:lnTo>
                    <a:pt x="27351" y="14432"/>
                  </a:lnTo>
                  <a:lnTo>
                    <a:pt x="27381" y="14057"/>
                  </a:lnTo>
                  <a:lnTo>
                    <a:pt x="27396" y="13698"/>
                  </a:lnTo>
                  <a:lnTo>
                    <a:pt x="27381" y="12993"/>
                  </a:lnTo>
                  <a:lnTo>
                    <a:pt x="27321" y="12304"/>
                  </a:lnTo>
                  <a:lnTo>
                    <a:pt x="27231" y="11615"/>
                  </a:lnTo>
                  <a:lnTo>
                    <a:pt x="27111" y="10940"/>
                  </a:lnTo>
                  <a:lnTo>
                    <a:pt x="26961" y="10281"/>
                  </a:lnTo>
                  <a:lnTo>
                    <a:pt x="26781" y="9621"/>
                  </a:lnTo>
                  <a:lnTo>
                    <a:pt x="26572" y="8992"/>
                  </a:lnTo>
                  <a:lnTo>
                    <a:pt x="26317" y="8363"/>
                  </a:lnTo>
                  <a:lnTo>
                    <a:pt x="26047" y="7763"/>
                  </a:lnTo>
                  <a:lnTo>
                    <a:pt x="25747" y="7179"/>
                  </a:lnTo>
                  <a:lnTo>
                    <a:pt x="25418" y="6594"/>
                  </a:lnTo>
                  <a:lnTo>
                    <a:pt x="25058" y="6040"/>
                  </a:lnTo>
                  <a:lnTo>
                    <a:pt x="24668" y="5500"/>
                  </a:lnTo>
                  <a:lnTo>
                    <a:pt x="24264" y="4991"/>
                  </a:lnTo>
                  <a:lnTo>
                    <a:pt x="23844" y="4496"/>
                  </a:lnTo>
                  <a:lnTo>
                    <a:pt x="23379" y="4016"/>
                  </a:lnTo>
                  <a:lnTo>
                    <a:pt x="22915" y="3567"/>
                  </a:lnTo>
                  <a:lnTo>
                    <a:pt x="22405" y="3132"/>
                  </a:lnTo>
                  <a:lnTo>
                    <a:pt x="21896" y="2728"/>
                  </a:lnTo>
                  <a:lnTo>
                    <a:pt x="21356" y="2338"/>
                  </a:lnTo>
                  <a:lnTo>
                    <a:pt x="20802" y="1978"/>
                  </a:lnTo>
                  <a:lnTo>
                    <a:pt x="20232" y="1649"/>
                  </a:lnTo>
                  <a:lnTo>
                    <a:pt x="19633" y="1349"/>
                  </a:lnTo>
                  <a:lnTo>
                    <a:pt x="19033" y="1079"/>
                  </a:lnTo>
                  <a:lnTo>
                    <a:pt x="18404" y="839"/>
                  </a:lnTo>
                  <a:lnTo>
                    <a:pt x="17774" y="614"/>
                  </a:lnTo>
                  <a:lnTo>
                    <a:pt x="17115" y="435"/>
                  </a:lnTo>
                  <a:lnTo>
                    <a:pt x="16456" y="285"/>
                  </a:lnTo>
                  <a:lnTo>
                    <a:pt x="15781" y="165"/>
                  </a:lnTo>
                  <a:lnTo>
                    <a:pt x="15092" y="75"/>
                  </a:lnTo>
                  <a:lnTo>
                    <a:pt x="14402" y="15"/>
                  </a:lnTo>
                  <a:lnTo>
                    <a:pt x="136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6" name="Google Shape;1046;p25"/>
            <p:cNvGrpSpPr/>
            <p:nvPr/>
          </p:nvGrpSpPr>
          <p:grpSpPr>
            <a:xfrm>
              <a:off x="3629854" y="2651588"/>
              <a:ext cx="1884293" cy="761391"/>
              <a:chOff x="3903875" y="2747800"/>
              <a:chExt cx="1349200" cy="545175"/>
            </a:xfrm>
          </p:grpSpPr>
          <p:sp>
            <p:nvSpPr>
              <p:cNvPr id="1047" name="Google Shape;1047;p25"/>
              <p:cNvSpPr/>
              <p:nvPr/>
            </p:nvSpPr>
            <p:spPr>
              <a:xfrm>
                <a:off x="3911375" y="2747800"/>
                <a:ext cx="1284000" cy="459375"/>
              </a:xfrm>
              <a:custGeom>
                <a:avLst/>
                <a:gdLst/>
                <a:ahLst/>
                <a:cxnLst/>
                <a:rect l="l" t="t" r="r" b="b"/>
                <a:pathLst>
                  <a:path w="51360" h="18375" extrusionOk="0">
                    <a:moveTo>
                      <a:pt x="30963" y="1"/>
                    </a:moveTo>
                    <a:lnTo>
                      <a:pt x="29689" y="2234"/>
                    </a:lnTo>
                    <a:lnTo>
                      <a:pt x="28580" y="2264"/>
                    </a:lnTo>
                    <a:lnTo>
                      <a:pt x="27621" y="2309"/>
                    </a:lnTo>
                    <a:lnTo>
                      <a:pt x="26827" y="2369"/>
                    </a:lnTo>
                    <a:lnTo>
                      <a:pt x="26497" y="2399"/>
                    </a:lnTo>
                    <a:lnTo>
                      <a:pt x="26227" y="2444"/>
                    </a:lnTo>
                    <a:lnTo>
                      <a:pt x="25912" y="2504"/>
                    </a:lnTo>
                    <a:lnTo>
                      <a:pt x="25568" y="2578"/>
                    </a:lnTo>
                    <a:lnTo>
                      <a:pt x="25208" y="2683"/>
                    </a:lnTo>
                    <a:lnTo>
                      <a:pt x="24818" y="2818"/>
                    </a:lnTo>
                    <a:lnTo>
                      <a:pt x="24414" y="2953"/>
                    </a:lnTo>
                    <a:lnTo>
                      <a:pt x="23994" y="3118"/>
                    </a:lnTo>
                    <a:lnTo>
                      <a:pt x="23095" y="3478"/>
                    </a:lnTo>
                    <a:lnTo>
                      <a:pt x="22166" y="3882"/>
                    </a:lnTo>
                    <a:lnTo>
                      <a:pt x="21207" y="4317"/>
                    </a:lnTo>
                    <a:lnTo>
                      <a:pt x="20247" y="4782"/>
                    </a:lnTo>
                    <a:lnTo>
                      <a:pt x="19303" y="5246"/>
                    </a:lnTo>
                    <a:lnTo>
                      <a:pt x="18404" y="5696"/>
                    </a:lnTo>
                    <a:lnTo>
                      <a:pt x="17550" y="6145"/>
                    </a:lnTo>
                    <a:lnTo>
                      <a:pt x="16111" y="6925"/>
                    </a:lnTo>
                    <a:lnTo>
                      <a:pt x="15137" y="7464"/>
                    </a:lnTo>
                    <a:lnTo>
                      <a:pt x="14762" y="7659"/>
                    </a:lnTo>
                    <a:lnTo>
                      <a:pt x="13174" y="7839"/>
                    </a:lnTo>
                    <a:lnTo>
                      <a:pt x="11660" y="8049"/>
                    </a:lnTo>
                    <a:lnTo>
                      <a:pt x="10926" y="8154"/>
                    </a:lnTo>
                    <a:lnTo>
                      <a:pt x="10206" y="8273"/>
                    </a:lnTo>
                    <a:lnTo>
                      <a:pt x="9502" y="8393"/>
                    </a:lnTo>
                    <a:lnTo>
                      <a:pt x="8828" y="8528"/>
                    </a:lnTo>
                    <a:lnTo>
                      <a:pt x="8168" y="8663"/>
                    </a:lnTo>
                    <a:lnTo>
                      <a:pt x="7539" y="8813"/>
                    </a:lnTo>
                    <a:lnTo>
                      <a:pt x="6924" y="8963"/>
                    </a:lnTo>
                    <a:lnTo>
                      <a:pt x="6325" y="9128"/>
                    </a:lnTo>
                    <a:lnTo>
                      <a:pt x="5755" y="9292"/>
                    </a:lnTo>
                    <a:lnTo>
                      <a:pt x="5216" y="9457"/>
                    </a:lnTo>
                    <a:lnTo>
                      <a:pt x="4691" y="9637"/>
                    </a:lnTo>
                    <a:lnTo>
                      <a:pt x="4182" y="9832"/>
                    </a:lnTo>
                    <a:lnTo>
                      <a:pt x="3717" y="10027"/>
                    </a:lnTo>
                    <a:lnTo>
                      <a:pt x="3268" y="10222"/>
                    </a:lnTo>
                    <a:lnTo>
                      <a:pt x="2848" y="10431"/>
                    </a:lnTo>
                    <a:lnTo>
                      <a:pt x="2443" y="10656"/>
                    </a:lnTo>
                    <a:lnTo>
                      <a:pt x="2084" y="10881"/>
                    </a:lnTo>
                    <a:lnTo>
                      <a:pt x="1739" y="11106"/>
                    </a:lnTo>
                    <a:lnTo>
                      <a:pt x="1424" y="11346"/>
                    </a:lnTo>
                    <a:lnTo>
                      <a:pt x="1139" y="11600"/>
                    </a:lnTo>
                    <a:lnTo>
                      <a:pt x="900" y="11855"/>
                    </a:lnTo>
                    <a:lnTo>
                      <a:pt x="675" y="12125"/>
                    </a:lnTo>
                    <a:lnTo>
                      <a:pt x="480" y="12395"/>
                    </a:lnTo>
                    <a:lnTo>
                      <a:pt x="315" y="12679"/>
                    </a:lnTo>
                    <a:lnTo>
                      <a:pt x="195" y="12979"/>
                    </a:lnTo>
                    <a:lnTo>
                      <a:pt x="90" y="13279"/>
                    </a:lnTo>
                    <a:lnTo>
                      <a:pt x="30" y="13579"/>
                    </a:lnTo>
                    <a:lnTo>
                      <a:pt x="0" y="13893"/>
                    </a:lnTo>
                    <a:lnTo>
                      <a:pt x="0" y="14508"/>
                    </a:lnTo>
                    <a:lnTo>
                      <a:pt x="30" y="15062"/>
                    </a:lnTo>
                    <a:lnTo>
                      <a:pt x="45" y="15317"/>
                    </a:lnTo>
                    <a:lnTo>
                      <a:pt x="75" y="15572"/>
                    </a:lnTo>
                    <a:lnTo>
                      <a:pt x="120" y="15797"/>
                    </a:lnTo>
                    <a:lnTo>
                      <a:pt x="165" y="16006"/>
                    </a:lnTo>
                    <a:lnTo>
                      <a:pt x="225" y="16216"/>
                    </a:lnTo>
                    <a:lnTo>
                      <a:pt x="285" y="16411"/>
                    </a:lnTo>
                    <a:lnTo>
                      <a:pt x="360" y="16591"/>
                    </a:lnTo>
                    <a:lnTo>
                      <a:pt x="435" y="16756"/>
                    </a:lnTo>
                    <a:lnTo>
                      <a:pt x="510" y="16906"/>
                    </a:lnTo>
                    <a:lnTo>
                      <a:pt x="600" y="17056"/>
                    </a:lnTo>
                    <a:lnTo>
                      <a:pt x="690" y="17190"/>
                    </a:lnTo>
                    <a:lnTo>
                      <a:pt x="780" y="17325"/>
                    </a:lnTo>
                    <a:lnTo>
                      <a:pt x="885" y="17445"/>
                    </a:lnTo>
                    <a:lnTo>
                      <a:pt x="990" y="17550"/>
                    </a:lnTo>
                    <a:lnTo>
                      <a:pt x="1214" y="17745"/>
                    </a:lnTo>
                    <a:lnTo>
                      <a:pt x="1454" y="17895"/>
                    </a:lnTo>
                    <a:lnTo>
                      <a:pt x="1709" y="18030"/>
                    </a:lnTo>
                    <a:lnTo>
                      <a:pt x="1964" y="18150"/>
                    </a:lnTo>
                    <a:lnTo>
                      <a:pt x="2234" y="18225"/>
                    </a:lnTo>
                    <a:lnTo>
                      <a:pt x="2518" y="18299"/>
                    </a:lnTo>
                    <a:lnTo>
                      <a:pt x="2803" y="18359"/>
                    </a:lnTo>
                    <a:lnTo>
                      <a:pt x="3058" y="18374"/>
                    </a:lnTo>
                    <a:lnTo>
                      <a:pt x="5021" y="18374"/>
                    </a:lnTo>
                    <a:lnTo>
                      <a:pt x="4961" y="18180"/>
                    </a:lnTo>
                    <a:lnTo>
                      <a:pt x="4886" y="17970"/>
                    </a:lnTo>
                    <a:lnTo>
                      <a:pt x="4841" y="17775"/>
                    </a:lnTo>
                    <a:lnTo>
                      <a:pt x="4796" y="17565"/>
                    </a:lnTo>
                    <a:lnTo>
                      <a:pt x="4766" y="17355"/>
                    </a:lnTo>
                    <a:lnTo>
                      <a:pt x="4736" y="17130"/>
                    </a:lnTo>
                    <a:lnTo>
                      <a:pt x="4721" y="16921"/>
                    </a:lnTo>
                    <a:lnTo>
                      <a:pt x="4706" y="16696"/>
                    </a:lnTo>
                    <a:lnTo>
                      <a:pt x="4721" y="16471"/>
                    </a:lnTo>
                    <a:lnTo>
                      <a:pt x="4736" y="16231"/>
                    </a:lnTo>
                    <a:lnTo>
                      <a:pt x="4766" y="16006"/>
                    </a:lnTo>
                    <a:lnTo>
                      <a:pt x="4811" y="15782"/>
                    </a:lnTo>
                    <a:lnTo>
                      <a:pt x="4856" y="15557"/>
                    </a:lnTo>
                    <a:lnTo>
                      <a:pt x="4916" y="15332"/>
                    </a:lnTo>
                    <a:lnTo>
                      <a:pt x="4991" y="15122"/>
                    </a:lnTo>
                    <a:lnTo>
                      <a:pt x="5066" y="14912"/>
                    </a:lnTo>
                    <a:lnTo>
                      <a:pt x="5171" y="14718"/>
                    </a:lnTo>
                    <a:lnTo>
                      <a:pt x="5261" y="14523"/>
                    </a:lnTo>
                    <a:lnTo>
                      <a:pt x="5381" y="14328"/>
                    </a:lnTo>
                    <a:lnTo>
                      <a:pt x="5501" y="14133"/>
                    </a:lnTo>
                    <a:lnTo>
                      <a:pt x="5620" y="13953"/>
                    </a:lnTo>
                    <a:lnTo>
                      <a:pt x="5755" y="13788"/>
                    </a:lnTo>
                    <a:lnTo>
                      <a:pt x="5905" y="13624"/>
                    </a:lnTo>
                    <a:lnTo>
                      <a:pt x="6055" y="13459"/>
                    </a:lnTo>
                    <a:lnTo>
                      <a:pt x="6220" y="13309"/>
                    </a:lnTo>
                    <a:lnTo>
                      <a:pt x="6385" y="13159"/>
                    </a:lnTo>
                    <a:lnTo>
                      <a:pt x="6550" y="13024"/>
                    </a:lnTo>
                    <a:lnTo>
                      <a:pt x="6729" y="12904"/>
                    </a:lnTo>
                    <a:lnTo>
                      <a:pt x="6924" y="12784"/>
                    </a:lnTo>
                    <a:lnTo>
                      <a:pt x="7104" y="12664"/>
                    </a:lnTo>
                    <a:lnTo>
                      <a:pt x="7314" y="12575"/>
                    </a:lnTo>
                    <a:lnTo>
                      <a:pt x="7509" y="12470"/>
                    </a:lnTo>
                    <a:lnTo>
                      <a:pt x="7719" y="12395"/>
                    </a:lnTo>
                    <a:lnTo>
                      <a:pt x="7928" y="12320"/>
                    </a:lnTo>
                    <a:lnTo>
                      <a:pt x="8153" y="12260"/>
                    </a:lnTo>
                    <a:lnTo>
                      <a:pt x="8378" y="12215"/>
                    </a:lnTo>
                    <a:lnTo>
                      <a:pt x="8603" y="12170"/>
                    </a:lnTo>
                    <a:lnTo>
                      <a:pt x="8828" y="12140"/>
                    </a:lnTo>
                    <a:lnTo>
                      <a:pt x="9052" y="12125"/>
                    </a:lnTo>
                    <a:lnTo>
                      <a:pt x="9292" y="12110"/>
                    </a:lnTo>
                    <a:lnTo>
                      <a:pt x="9532" y="12125"/>
                    </a:lnTo>
                    <a:lnTo>
                      <a:pt x="9757" y="12140"/>
                    </a:lnTo>
                    <a:lnTo>
                      <a:pt x="9997" y="12170"/>
                    </a:lnTo>
                    <a:lnTo>
                      <a:pt x="10221" y="12215"/>
                    </a:lnTo>
                    <a:lnTo>
                      <a:pt x="10446" y="12260"/>
                    </a:lnTo>
                    <a:lnTo>
                      <a:pt x="10656" y="12320"/>
                    </a:lnTo>
                    <a:lnTo>
                      <a:pt x="10866" y="12395"/>
                    </a:lnTo>
                    <a:lnTo>
                      <a:pt x="11076" y="12470"/>
                    </a:lnTo>
                    <a:lnTo>
                      <a:pt x="11285" y="12575"/>
                    </a:lnTo>
                    <a:lnTo>
                      <a:pt x="11480" y="12664"/>
                    </a:lnTo>
                    <a:lnTo>
                      <a:pt x="11675" y="12784"/>
                    </a:lnTo>
                    <a:lnTo>
                      <a:pt x="11855" y="12904"/>
                    </a:lnTo>
                    <a:lnTo>
                      <a:pt x="12035" y="13024"/>
                    </a:lnTo>
                    <a:lnTo>
                      <a:pt x="12215" y="13159"/>
                    </a:lnTo>
                    <a:lnTo>
                      <a:pt x="12379" y="13309"/>
                    </a:lnTo>
                    <a:lnTo>
                      <a:pt x="12529" y="13459"/>
                    </a:lnTo>
                    <a:lnTo>
                      <a:pt x="12694" y="13624"/>
                    </a:lnTo>
                    <a:lnTo>
                      <a:pt x="12829" y="13788"/>
                    </a:lnTo>
                    <a:lnTo>
                      <a:pt x="12964" y="13953"/>
                    </a:lnTo>
                    <a:lnTo>
                      <a:pt x="13099" y="14133"/>
                    </a:lnTo>
                    <a:lnTo>
                      <a:pt x="13219" y="14328"/>
                    </a:lnTo>
                    <a:lnTo>
                      <a:pt x="13324" y="14523"/>
                    </a:lnTo>
                    <a:lnTo>
                      <a:pt x="13429" y="14718"/>
                    </a:lnTo>
                    <a:lnTo>
                      <a:pt x="13518" y="14912"/>
                    </a:lnTo>
                    <a:lnTo>
                      <a:pt x="13593" y="15122"/>
                    </a:lnTo>
                    <a:lnTo>
                      <a:pt x="13668" y="15332"/>
                    </a:lnTo>
                    <a:lnTo>
                      <a:pt x="13728" y="15557"/>
                    </a:lnTo>
                    <a:lnTo>
                      <a:pt x="13788" y="15782"/>
                    </a:lnTo>
                    <a:lnTo>
                      <a:pt x="13818" y="16006"/>
                    </a:lnTo>
                    <a:lnTo>
                      <a:pt x="13848" y="16231"/>
                    </a:lnTo>
                    <a:lnTo>
                      <a:pt x="13878" y="16471"/>
                    </a:lnTo>
                    <a:lnTo>
                      <a:pt x="13878" y="16696"/>
                    </a:lnTo>
                    <a:lnTo>
                      <a:pt x="13863" y="17071"/>
                    </a:lnTo>
                    <a:lnTo>
                      <a:pt x="13818" y="17445"/>
                    </a:lnTo>
                    <a:lnTo>
                      <a:pt x="13743" y="17790"/>
                    </a:lnTo>
                    <a:lnTo>
                      <a:pt x="13638" y="18150"/>
                    </a:lnTo>
                    <a:lnTo>
                      <a:pt x="19408" y="17955"/>
                    </a:lnTo>
                    <a:lnTo>
                      <a:pt x="25553" y="17745"/>
                    </a:lnTo>
                    <a:lnTo>
                      <a:pt x="37212" y="17310"/>
                    </a:lnTo>
                    <a:lnTo>
                      <a:pt x="37182" y="17011"/>
                    </a:lnTo>
                    <a:lnTo>
                      <a:pt x="37167" y="16696"/>
                    </a:lnTo>
                    <a:lnTo>
                      <a:pt x="37182" y="16471"/>
                    </a:lnTo>
                    <a:lnTo>
                      <a:pt x="37197" y="16231"/>
                    </a:lnTo>
                    <a:lnTo>
                      <a:pt x="37227" y="16006"/>
                    </a:lnTo>
                    <a:lnTo>
                      <a:pt x="37272" y="15782"/>
                    </a:lnTo>
                    <a:lnTo>
                      <a:pt x="37317" y="15557"/>
                    </a:lnTo>
                    <a:lnTo>
                      <a:pt x="37377" y="15332"/>
                    </a:lnTo>
                    <a:lnTo>
                      <a:pt x="37452" y="15122"/>
                    </a:lnTo>
                    <a:lnTo>
                      <a:pt x="37542" y="14912"/>
                    </a:lnTo>
                    <a:lnTo>
                      <a:pt x="37632" y="14718"/>
                    </a:lnTo>
                    <a:lnTo>
                      <a:pt x="37722" y="14523"/>
                    </a:lnTo>
                    <a:lnTo>
                      <a:pt x="37842" y="14328"/>
                    </a:lnTo>
                    <a:lnTo>
                      <a:pt x="37962" y="14133"/>
                    </a:lnTo>
                    <a:lnTo>
                      <a:pt x="38082" y="13953"/>
                    </a:lnTo>
                    <a:lnTo>
                      <a:pt x="38216" y="13788"/>
                    </a:lnTo>
                    <a:lnTo>
                      <a:pt x="38366" y="13624"/>
                    </a:lnTo>
                    <a:lnTo>
                      <a:pt x="38516" y="13459"/>
                    </a:lnTo>
                    <a:lnTo>
                      <a:pt x="38681" y="13309"/>
                    </a:lnTo>
                    <a:lnTo>
                      <a:pt x="38846" y="13159"/>
                    </a:lnTo>
                    <a:lnTo>
                      <a:pt x="39011" y="13024"/>
                    </a:lnTo>
                    <a:lnTo>
                      <a:pt x="39191" y="12904"/>
                    </a:lnTo>
                    <a:lnTo>
                      <a:pt x="39385" y="12784"/>
                    </a:lnTo>
                    <a:lnTo>
                      <a:pt x="39580" y="12664"/>
                    </a:lnTo>
                    <a:lnTo>
                      <a:pt x="39775" y="12575"/>
                    </a:lnTo>
                    <a:lnTo>
                      <a:pt x="39970" y="12470"/>
                    </a:lnTo>
                    <a:lnTo>
                      <a:pt x="40180" y="12395"/>
                    </a:lnTo>
                    <a:lnTo>
                      <a:pt x="40389" y="12320"/>
                    </a:lnTo>
                    <a:lnTo>
                      <a:pt x="40614" y="12260"/>
                    </a:lnTo>
                    <a:lnTo>
                      <a:pt x="40839" y="12215"/>
                    </a:lnTo>
                    <a:lnTo>
                      <a:pt x="41064" y="12170"/>
                    </a:lnTo>
                    <a:lnTo>
                      <a:pt x="41289" y="12140"/>
                    </a:lnTo>
                    <a:lnTo>
                      <a:pt x="41528" y="12125"/>
                    </a:lnTo>
                    <a:lnTo>
                      <a:pt x="41753" y="12110"/>
                    </a:lnTo>
                    <a:lnTo>
                      <a:pt x="41993" y="12125"/>
                    </a:lnTo>
                    <a:lnTo>
                      <a:pt x="42233" y="12140"/>
                    </a:lnTo>
                    <a:lnTo>
                      <a:pt x="42458" y="12170"/>
                    </a:lnTo>
                    <a:lnTo>
                      <a:pt x="42682" y="12215"/>
                    </a:lnTo>
                    <a:lnTo>
                      <a:pt x="42907" y="12260"/>
                    </a:lnTo>
                    <a:lnTo>
                      <a:pt x="43117" y="12320"/>
                    </a:lnTo>
                    <a:lnTo>
                      <a:pt x="43327" y="12395"/>
                    </a:lnTo>
                    <a:lnTo>
                      <a:pt x="43537" y="12470"/>
                    </a:lnTo>
                    <a:lnTo>
                      <a:pt x="43746" y="12575"/>
                    </a:lnTo>
                    <a:lnTo>
                      <a:pt x="43941" y="12664"/>
                    </a:lnTo>
                    <a:lnTo>
                      <a:pt x="44136" y="12784"/>
                    </a:lnTo>
                    <a:lnTo>
                      <a:pt x="44316" y="12904"/>
                    </a:lnTo>
                    <a:lnTo>
                      <a:pt x="44496" y="13024"/>
                    </a:lnTo>
                    <a:lnTo>
                      <a:pt x="44676" y="13159"/>
                    </a:lnTo>
                    <a:lnTo>
                      <a:pt x="44840" y="13309"/>
                    </a:lnTo>
                    <a:lnTo>
                      <a:pt x="45005" y="13459"/>
                    </a:lnTo>
                    <a:lnTo>
                      <a:pt x="45155" y="13624"/>
                    </a:lnTo>
                    <a:lnTo>
                      <a:pt x="45290" y="13788"/>
                    </a:lnTo>
                    <a:lnTo>
                      <a:pt x="45425" y="13953"/>
                    </a:lnTo>
                    <a:lnTo>
                      <a:pt x="45560" y="14133"/>
                    </a:lnTo>
                    <a:lnTo>
                      <a:pt x="45680" y="14328"/>
                    </a:lnTo>
                    <a:lnTo>
                      <a:pt x="45785" y="14523"/>
                    </a:lnTo>
                    <a:lnTo>
                      <a:pt x="45890" y="14718"/>
                    </a:lnTo>
                    <a:lnTo>
                      <a:pt x="45979" y="14912"/>
                    </a:lnTo>
                    <a:lnTo>
                      <a:pt x="46069" y="15122"/>
                    </a:lnTo>
                    <a:lnTo>
                      <a:pt x="46129" y="15332"/>
                    </a:lnTo>
                    <a:lnTo>
                      <a:pt x="46189" y="15557"/>
                    </a:lnTo>
                    <a:lnTo>
                      <a:pt x="46249" y="15782"/>
                    </a:lnTo>
                    <a:lnTo>
                      <a:pt x="46294" y="16006"/>
                    </a:lnTo>
                    <a:lnTo>
                      <a:pt x="46324" y="16231"/>
                    </a:lnTo>
                    <a:lnTo>
                      <a:pt x="46339" y="16471"/>
                    </a:lnTo>
                    <a:lnTo>
                      <a:pt x="46339" y="16696"/>
                    </a:lnTo>
                    <a:lnTo>
                      <a:pt x="46339" y="16966"/>
                    </a:lnTo>
                    <a:lnTo>
                      <a:pt x="46594" y="16951"/>
                    </a:lnTo>
                    <a:lnTo>
                      <a:pt x="47238" y="16921"/>
                    </a:lnTo>
                    <a:lnTo>
                      <a:pt x="47838" y="16876"/>
                    </a:lnTo>
                    <a:lnTo>
                      <a:pt x="48377" y="16831"/>
                    </a:lnTo>
                    <a:lnTo>
                      <a:pt x="48857" y="16771"/>
                    </a:lnTo>
                    <a:lnTo>
                      <a:pt x="49277" y="16696"/>
                    </a:lnTo>
                    <a:lnTo>
                      <a:pt x="49666" y="16606"/>
                    </a:lnTo>
                    <a:lnTo>
                      <a:pt x="49996" y="16531"/>
                    </a:lnTo>
                    <a:lnTo>
                      <a:pt x="50296" y="16426"/>
                    </a:lnTo>
                    <a:lnTo>
                      <a:pt x="50550" y="16321"/>
                    </a:lnTo>
                    <a:lnTo>
                      <a:pt x="50760" y="16216"/>
                    </a:lnTo>
                    <a:lnTo>
                      <a:pt x="50925" y="16111"/>
                    </a:lnTo>
                    <a:lnTo>
                      <a:pt x="51075" y="15992"/>
                    </a:lnTo>
                    <a:lnTo>
                      <a:pt x="51180" y="15887"/>
                    </a:lnTo>
                    <a:lnTo>
                      <a:pt x="51270" y="15767"/>
                    </a:lnTo>
                    <a:lnTo>
                      <a:pt x="51315" y="15647"/>
                    </a:lnTo>
                    <a:lnTo>
                      <a:pt x="51360" y="15527"/>
                    </a:lnTo>
                    <a:lnTo>
                      <a:pt x="51360" y="15407"/>
                    </a:lnTo>
                    <a:lnTo>
                      <a:pt x="51360" y="15287"/>
                    </a:lnTo>
                    <a:lnTo>
                      <a:pt x="51330" y="15167"/>
                    </a:lnTo>
                    <a:lnTo>
                      <a:pt x="51300" y="15062"/>
                    </a:lnTo>
                    <a:lnTo>
                      <a:pt x="51240" y="14957"/>
                    </a:lnTo>
                    <a:lnTo>
                      <a:pt x="51180" y="14853"/>
                    </a:lnTo>
                    <a:lnTo>
                      <a:pt x="51060" y="14658"/>
                    </a:lnTo>
                    <a:lnTo>
                      <a:pt x="50910" y="14508"/>
                    </a:lnTo>
                    <a:lnTo>
                      <a:pt x="50790" y="14388"/>
                    </a:lnTo>
                    <a:lnTo>
                      <a:pt x="50670" y="14283"/>
                    </a:lnTo>
                    <a:lnTo>
                      <a:pt x="50700" y="13609"/>
                    </a:lnTo>
                    <a:lnTo>
                      <a:pt x="50700" y="12949"/>
                    </a:lnTo>
                    <a:lnTo>
                      <a:pt x="50670" y="12320"/>
                    </a:lnTo>
                    <a:lnTo>
                      <a:pt x="50640" y="11720"/>
                    </a:lnTo>
                    <a:lnTo>
                      <a:pt x="50580" y="11151"/>
                    </a:lnTo>
                    <a:lnTo>
                      <a:pt x="50505" y="10596"/>
                    </a:lnTo>
                    <a:lnTo>
                      <a:pt x="50416" y="10072"/>
                    </a:lnTo>
                    <a:lnTo>
                      <a:pt x="50326" y="9562"/>
                    </a:lnTo>
                    <a:lnTo>
                      <a:pt x="50206" y="9083"/>
                    </a:lnTo>
                    <a:lnTo>
                      <a:pt x="50071" y="8618"/>
                    </a:lnTo>
                    <a:lnTo>
                      <a:pt x="49936" y="8183"/>
                    </a:lnTo>
                    <a:lnTo>
                      <a:pt x="49786" y="7764"/>
                    </a:lnTo>
                    <a:lnTo>
                      <a:pt x="49621" y="7374"/>
                    </a:lnTo>
                    <a:lnTo>
                      <a:pt x="49456" y="7000"/>
                    </a:lnTo>
                    <a:lnTo>
                      <a:pt x="49292" y="6640"/>
                    </a:lnTo>
                    <a:lnTo>
                      <a:pt x="49112" y="6310"/>
                    </a:lnTo>
                    <a:lnTo>
                      <a:pt x="48932" y="5995"/>
                    </a:lnTo>
                    <a:lnTo>
                      <a:pt x="48752" y="5696"/>
                    </a:lnTo>
                    <a:lnTo>
                      <a:pt x="48557" y="5411"/>
                    </a:lnTo>
                    <a:lnTo>
                      <a:pt x="48377" y="5156"/>
                    </a:lnTo>
                    <a:lnTo>
                      <a:pt x="48018" y="4677"/>
                    </a:lnTo>
                    <a:lnTo>
                      <a:pt x="47658" y="4272"/>
                    </a:lnTo>
                    <a:lnTo>
                      <a:pt x="47328" y="3927"/>
                    </a:lnTo>
                    <a:lnTo>
                      <a:pt x="47044" y="3628"/>
                    </a:lnTo>
                    <a:lnTo>
                      <a:pt x="46594" y="3208"/>
                    </a:lnTo>
                    <a:lnTo>
                      <a:pt x="46519" y="3148"/>
                    </a:lnTo>
                    <a:lnTo>
                      <a:pt x="46399" y="3103"/>
                    </a:lnTo>
                    <a:lnTo>
                      <a:pt x="46249" y="3043"/>
                    </a:lnTo>
                    <a:lnTo>
                      <a:pt x="46069" y="2998"/>
                    </a:lnTo>
                    <a:lnTo>
                      <a:pt x="45590" y="2893"/>
                    </a:lnTo>
                    <a:lnTo>
                      <a:pt x="45005" y="2803"/>
                    </a:lnTo>
                    <a:lnTo>
                      <a:pt x="44301" y="2713"/>
                    </a:lnTo>
                    <a:lnTo>
                      <a:pt x="43492" y="2638"/>
                    </a:lnTo>
                    <a:lnTo>
                      <a:pt x="42607" y="2564"/>
                    </a:lnTo>
                    <a:lnTo>
                      <a:pt x="41633" y="2504"/>
                    </a:lnTo>
                    <a:lnTo>
                      <a:pt x="40614" y="2444"/>
                    </a:lnTo>
                    <a:lnTo>
                      <a:pt x="39535" y="2384"/>
                    </a:lnTo>
                    <a:lnTo>
                      <a:pt x="37287" y="2294"/>
                    </a:lnTo>
                    <a:lnTo>
                      <a:pt x="34994" y="2249"/>
                    </a:lnTo>
                    <a:lnTo>
                      <a:pt x="32746" y="2219"/>
                    </a:lnTo>
                    <a:lnTo>
                      <a:pt x="32207" y="1"/>
                    </a:lnTo>
                    <a:close/>
                  </a:path>
                </a:pathLst>
              </a:custGeom>
              <a:solidFill>
                <a:srgbClr val="F4BB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3903875" y="3240500"/>
                <a:ext cx="134920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53968" h="2099" extrusionOk="0">
                    <a:moveTo>
                      <a:pt x="26977" y="0"/>
                    </a:moveTo>
                    <a:lnTo>
                      <a:pt x="24219" y="15"/>
                    </a:lnTo>
                    <a:lnTo>
                      <a:pt x="21552" y="30"/>
                    </a:lnTo>
                    <a:lnTo>
                      <a:pt x="18959" y="45"/>
                    </a:lnTo>
                    <a:lnTo>
                      <a:pt x="16486" y="90"/>
                    </a:lnTo>
                    <a:lnTo>
                      <a:pt x="14118" y="135"/>
                    </a:lnTo>
                    <a:lnTo>
                      <a:pt x="11900" y="180"/>
                    </a:lnTo>
                    <a:lnTo>
                      <a:pt x="9817" y="240"/>
                    </a:lnTo>
                    <a:lnTo>
                      <a:pt x="7899" y="315"/>
                    </a:lnTo>
                    <a:lnTo>
                      <a:pt x="6160" y="390"/>
                    </a:lnTo>
                    <a:lnTo>
                      <a:pt x="4617" y="465"/>
                    </a:lnTo>
                    <a:lnTo>
                      <a:pt x="3253" y="555"/>
                    </a:lnTo>
                    <a:lnTo>
                      <a:pt x="2129" y="645"/>
                    </a:lnTo>
                    <a:lnTo>
                      <a:pt x="1215" y="735"/>
                    </a:lnTo>
                    <a:lnTo>
                      <a:pt x="855" y="794"/>
                    </a:lnTo>
                    <a:lnTo>
                      <a:pt x="555" y="839"/>
                    </a:lnTo>
                    <a:lnTo>
                      <a:pt x="315" y="884"/>
                    </a:lnTo>
                    <a:lnTo>
                      <a:pt x="136" y="944"/>
                    </a:lnTo>
                    <a:lnTo>
                      <a:pt x="31" y="1004"/>
                    </a:lnTo>
                    <a:lnTo>
                      <a:pt x="16" y="1019"/>
                    </a:lnTo>
                    <a:lnTo>
                      <a:pt x="1" y="1049"/>
                    </a:lnTo>
                    <a:lnTo>
                      <a:pt x="16" y="1079"/>
                    </a:lnTo>
                    <a:lnTo>
                      <a:pt x="31" y="1109"/>
                    </a:lnTo>
                    <a:lnTo>
                      <a:pt x="136" y="1154"/>
                    </a:lnTo>
                    <a:lnTo>
                      <a:pt x="315" y="1214"/>
                    </a:lnTo>
                    <a:lnTo>
                      <a:pt x="555" y="1259"/>
                    </a:lnTo>
                    <a:lnTo>
                      <a:pt x="855" y="1319"/>
                    </a:lnTo>
                    <a:lnTo>
                      <a:pt x="1215" y="1364"/>
                    </a:lnTo>
                    <a:lnTo>
                      <a:pt x="2129" y="1454"/>
                    </a:lnTo>
                    <a:lnTo>
                      <a:pt x="3253" y="1544"/>
                    </a:lnTo>
                    <a:lnTo>
                      <a:pt x="4617" y="1634"/>
                    </a:lnTo>
                    <a:lnTo>
                      <a:pt x="6160" y="1709"/>
                    </a:lnTo>
                    <a:lnTo>
                      <a:pt x="7899" y="1784"/>
                    </a:lnTo>
                    <a:lnTo>
                      <a:pt x="9817" y="1859"/>
                    </a:lnTo>
                    <a:lnTo>
                      <a:pt x="11900" y="1918"/>
                    </a:lnTo>
                    <a:lnTo>
                      <a:pt x="14118" y="1963"/>
                    </a:lnTo>
                    <a:lnTo>
                      <a:pt x="16486" y="2008"/>
                    </a:lnTo>
                    <a:lnTo>
                      <a:pt x="18959" y="2053"/>
                    </a:lnTo>
                    <a:lnTo>
                      <a:pt x="21552" y="2068"/>
                    </a:lnTo>
                    <a:lnTo>
                      <a:pt x="24219" y="2098"/>
                    </a:lnTo>
                    <a:lnTo>
                      <a:pt x="29749" y="2098"/>
                    </a:lnTo>
                    <a:lnTo>
                      <a:pt x="32417" y="2068"/>
                    </a:lnTo>
                    <a:lnTo>
                      <a:pt x="35010" y="2053"/>
                    </a:lnTo>
                    <a:lnTo>
                      <a:pt x="37482" y="2008"/>
                    </a:lnTo>
                    <a:lnTo>
                      <a:pt x="39850" y="1963"/>
                    </a:lnTo>
                    <a:lnTo>
                      <a:pt x="42068" y="1918"/>
                    </a:lnTo>
                    <a:lnTo>
                      <a:pt x="44151" y="1859"/>
                    </a:lnTo>
                    <a:lnTo>
                      <a:pt x="46055" y="1784"/>
                    </a:lnTo>
                    <a:lnTo>
                      <a:pt x="47808" y="1709"/>
                    </a:lnTo>
                    <a:lnTo>
                      <a:pt x="49352" y="1634"/>
                    </a:lnTo>
                    <a:lnTo>
                      <a:pt x="50716" y="1544"/>
                    </a:lnTo>
                    <a:lnTo>
                      <a:pt x="51840" y="1454"/>
                    </a:lnTo>
                    <a:lnTo>
                      <a:pt x="52754" y="1364"/>
                    </a:lnTo>
                    <a:lnTo>
                      <a:pt x="53113" y="1319"/>
                    </a:lnTo>
                    <a:lnTo>
                      <a:pt x="53413" y="1259"/>
                    </a:lnTo>
                    <a:lnTo>
                      <a:pt x="53653" y="1214"/>
                    </a:lnTo>
                    <a:lnTo>
                      <a:pt x="53833" y="1154"/>
                    </a:lnTo>
                    <a:lnTo>
                      <a:pt x="53923" y="1109"/>
                    </a:lnTo>
                    <a:lnTo>
                      <a:pt x="53953" y="1079"/>
                    </a:lnTo>
                    <a:lnTo>
                      <a:pt x="53968" y="1049"/>
                    </a:lnTo>
                    <a:lnTo>
                      <a:pt x="53953" y="1019"/>
                    </a:lnTo>
                    <a:lnTo>
                      <a:pt x="53923" y="1004"/>
                    </a:lnTo>
                    <a:lnTo>
                      <a:pt x="53833" y="944"/>
                    </a:lnTo>
                    <a:lnTo>
                      <a:pt x="53653" y="884"/>
                    </a:lnTo>
                    <a:lnTo>
                      <a:pt x="53413" y="839"/>
                    </a:lnTo>
                    <a:lnTo>
                      <a:pt x="53113" y="794"/>
                    </a:lnTo>
                    <a:lnTo>
                      <a:pt x="52754" y="735"/>
                    </a:lnTo>
                    <a:lnTo>
                      <a:pt x="51840" y="645"/>
                    </a:lnTo>
                    <a:lnTo>
                      <a:pt x="50716" y="555"/>
                    </a:lnTo>
                    <a:lnTo>
                      <a:pt x="49352" y="465"/>
                    </a:lnTo>
                    <a:lnTo>
                      <a:pt x="47808" y="390"/>
                    </a:lnTo>
                    <a:lnTo>
                      <a:pt x="46055" y="315"/>
                    </a:lnTo>
                    <a:lnTo>
                      <a:pt x="44151" y="240"/>
                    </a:lnTo>
                    <a:lnTo>
                      <a:pt x="42068" y="180"/>
                    </a:lnTo>
                    <a:lnTo>
                      <a:pt x="39850" y="135"/>
                    </a:lnTo>
                    <a:lnTo>
                      <a:pt x="37482" y="90"/>
                    </a:lnTo>
                    <a:lnTo>
                      <a:pt x="35010" y="45"/>
                    </a:lnTo>
                    <a:lnTo>
                      <a:pt x="32417" y="30"/>
                    </a:lnTo>
                    <a:lnTo>
                      <a:pt x="29749" y="15"/>
                    </a:lnTo>
                    <a:lnTo>
                      <a:pt x="26977" y="0"/>
                    </a:lnTo>
                    <a:close/>
                  </a:path>
                </a:pathLst>
              </a:custGeom>
              <a:solidFill>
                <a:srgbClr val="434343">
                  <a:alpha val="1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5076200" y="2960250"/>
                <a:ext cx="1042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144" extrusionOk="0">
                    <a:moveTo>
                      <a:pt x="540" y="0"/>
                    </a:moveTo>
                    <a:lnTo>
                      <a:pt x="331" y="30"/>
                    </a:lnTo>
                    <a:lnTo>
                      <a:pt x="226" y="60"/>
                    </a:lnTo>
                    <a:lnTo>
                      <a:pt x="151" y="90"/>
                    </a:lnTo>
                    <a:lnTo>
                      <a:pt x="91" y="135"/>
                    </a:lnTo>
                    <a:lnTo>
                      <a:pt x="46" y="180"/>
                    </a:lnTo>
                    <a:lnTo>
                      <a:pt x="16" y="240"/>
                    </a:lnTo>
                    <a:lnTo>
                      <a:pt x="1" y="315"/>
                    </a:lnTo>
                    <a:lnTo>
                      <a:pt x="16" y="390"/>
                    </a:lnTo>
                    <a:lnTo>
                      <a:pt x="46" y="465"/>
                    </a:lnTo>
                    <a:lnTo>
                      <a:pt x="91" y="555"/>
                    </a:lnTo>
                    <a:lnTo>
                      <a:pt x="151" y="630"/>
                    </a:lnTo>
                    <a:lnTo>
                      <a:pt x="241" y="735"/>
                    </a:lnTo>
                    <a:lnTo>
                      <a:pt x="331" y="824"/>
                    </a:lnTo>
                    <a:lnTo>
                      <a:pt x="570" y="1019"/>
                    </a:lnTo>
                    <a:lnTo>
                      <a:pt x="855" y="1214"/>
                    </a:lnTo>
                    <a:lnTo>
                      <a:pt x="1155" y="1394"/>
                    </a:lnTo>
                    <a:lnTo>
                      <a:pt x="1500" y="1574"/>
                    </a:lnTo>
                    <a:lnTo>
                      <a:pt x="1859" y="1739"/>
                    </a:lnTo>
                    <a:lnTo>
                      <a:pt x="2219" y="1889"/>
                    </a:lnTo>
                    <a:lnTo>
                      <a:pt x="2564" y="2008"/>
                    </a:lnTo>
                    <a:lnTo>
                      <a:pt x="2908" y="2083"/>
                    </a:lnTo>
                    <a:lnTo>
                      <a:pt x="3073" y="2113"/>
                    </a:lnTo>
                    <a:lnTo>
                      <a:pt x="3223" y="2128"/>
                    </a:lnTo>
                    <a:lnTo>
                      <a:pt x="3373" y="2143"/>
                    </a:lnTo>
                    <a:lnTo>
                      <a:pt x="3508" y="2143"/>
                    </a:lnTo>
                    <a:lnTo>
                      <a:pt x="3628" y="2128"/>
                    </a:lnTo>
                    <a:lnTo>
                      <a:pt x="3733" y="2098"/>
                    </a:lnTo>
                    <a:lnTo>
                      <a:pt x="3837" y="2053"/>
                    </a:lnTo>
                    <a:lnTo>
                      <a:pt x="3927" y="1993"/>
                    </a:lnTo>
                    <a:lnTo>
                      <a:pt x="3987" y="1918"/>
                    </a:lnTo>
                    <a:lnTo>
                      <a:pt x="4047" y="1844"/>
                    </a:lnTo>
                    <a:lnTo>
                      <a:pt x="4107" y="1649"/>
                    </a:lnTo>
                    <a:lnTo>
                      <a:pt x="4152" y="1484"/>
                    </a:lnTo>
                    <a:lnTo>
                      <a:pt x="4167" y="1319"/>
                    </a:lnTo>
                    <a:lnTo>
                      <a:pt x="4167" y="1169"/>
                    </a:lnTo>
                    <a:lnTo>
                      <a:pt x="4137" y="1034"/>
                    </a:lnTo>
                    <a:lnTo>
                      <a:pt x="4092" y="899"/>
                    </a:lnTo>
                    <a:lnTo>
                      <a:pt x="4047" y="794"/>
                    </a:lnTo>
                    <a:lnTo>
                      <a:pt x="3987" y="690"/>
                    </a:lnTo>
                    <a:lnTo>
                      <a:pt x="3927" y="600"/>
                    </a:lnTo>
                    <a:lnTo>
                      <a:pt x="3852" y="525"/>
                    </a:lnTo>
                    <a:lnTo>
                      <a:pt x="3733" y="405"/>
                    </a:lnTo>
                    <a:lnTo>
                      <a:pt x="3628" y="330"/>
                    </a:lnTo>
                    <a:lnTo>
                      <a:pt x="3598" y="315"/>
                    </a:lnTo>
                    <a:lnTo>
                      <a:pt x="3403" y="315"/>
                    </a:lnTo>
                    <a:lnTo>
                      <a:pt x="2983" y="255"/>
                    </a:lnTo>
                    <a:lnTo>
                      <a:pt x="2414" y="165"/>
                    </a:lnTo>
                    <a:lnTo>
                      <a:pt x="1754" y="75"/>
                    </a:lnTo>
                    <a:lnTo>
                      <a:pt x="1425" y="30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E255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3910625" y="3013075"/>
                <a:ext cx="96325" cy="652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2608" extrusionOk="0">
                    <a:moveTo>
                      <a:pt x="3238" y="0"/>
                    </a:moveTo>
                    <a:lnTo>
                      <a:pt x="3073" y="30"/>
                    </a:lnTo>
                    <a:lnTo>
                      <a:pt x="2893" y="75"/>
                    </a:lnTo>
                    <a:lnTo>
                      <a:pt x="2713" y="120"/>
                    </a:lnTo>
                    <a:lnTo>
                      <a:pt x="2548" y="180"/>
                    </a:lnTo>
                    <a:lnTo>
                      <a:pt x="2204" y="330"/>
                    </a:lnTo>
                    <a:lnTo>
                      <a:pt x="1904" y="480"/>
                    </a:lnTo>
                    <a:lnTo>
                      <a:pt x="1694" y="600"/>
                    </a:lnTo>
                    <a:lnTo>
                      <a:pt x="1589" y="675"/>
                    </a:lnTo>
                    <a:lnTo>
                      <a:pt x="1454" y="735"/>
                    </a:lnTo>
                    <a:lnTo>
                      <a:pt x="1125" y="885"/>
                    </a:lnTo>
                    <a:lnTo>
                      <a:pt x="915" y="1004"/>
                    </a:lnTo>
                    <a:lnTo>
                      <a:pt x="705" y="1124"/>
                    </a:lnTo>
                    <a:lnTo>
                      <a:pt x="495" y="1274"/>
                    </a:lnTo>
                    <a:lnTo>
                      <a:pt x="300" y="1409"/>
                    </a:lnTo>
                    <a:lnTo>
                      <a:pt x="150" y="1574"/>
                    </a:lnTo>
                    <a:lnTo>
                      <a:pt x="90" y="1649"/>
                    </a:lnTo>
                    <a:lnTo>
                      <a:pt x="45" y="1724"/>
                    </a:lnTo>
                    <a:lnTo>
                      <a:pt x="16" y="1799"/>
                    </a:lnTo>
                    <a:lnTo>
                      <a:pt x="1" y="1874"/>
                    </a:lnTo>
                    <a:lnTo>
                      <a:pt x="16" y="1964"/>
                    </a:lnTo>
                    <a:lnTo>
                      <a:pt x="45" y="2038"/>
                    </a:lnTo>
                    <a:lnTo>
                      <a:pt x="90" y="2098"/>
                    </a:lnTo>
                    <a:lnTo>
                      <a:pt x="165" y="2173"/>
                    </a:lnTo>
                    <a:lnTo>
                      <a:pt x="255" y="2248"/>
                    </a:lnTo>
                    <a:lnTo>
                      <a:pt x="390" y="2308"/>
                    </a:lnTo>
                    <a:lnTo>
                      <a:pt x="540" y="2368"/>
                    </a:lnTo>
                    <a:lnTo>
                      <a:pt x="735" y="2428"/>
                    </a:lnTo>
                    <a:lnTo>
                      <a:pt x="960" y="2473"/>
                    </a:lnTo>
                    <a:lnTo>
                      <a:pt x="1214" y="2518"/>
                    </a:lnTo>
                    <a:lnTo>
                      <a:pt x="1469" y="2563"/>
                    </a:lnTo>
                    <a:lnTo>
                      <a:pt x="1724" y="2593"/>
                    </a:lnTo>
                    <a:lnTo>
                      <a:pt x="1949" y="2608"/>
                    </a:lnTo>
                    <a:lnTo>
                      <a:pt x="2159" y="2608"/>
                    </a:lnTo>
                    <a:lnTo>
                      <a:pt x="2353" y="2593"/>
                    </a:lnTo>
                    <a:lnTo>
                      <a:pt x="2533" y="2578"/>
                    </a:lnTo>
                    <a:lnTo>
                      <a:pt x="2698" y="2548"/>
                    </a:lnTo>
                    <a:lnTo>
                      <a:pt x="2848" y="2518"/>
                    </a:lnTo>
                    <a:lnTo>
                      <a:pt x="2983" y="2473"/>
                    </a:lnTo>
                    <a:lnTo>
                      <a:pt x="3118" y="2413"/>
                    </a:lnTo>
                    <a:lnTo>
                      <a:pt x="3223" y="2353"/>
                    </a:lnTo>
                    <a:lnTo>
                      <a:pt x="3328" y="2278"/>
                    </a:lnTo>
                    <a:lnTo>
                      <a:pt x="3417" y="2203"/>
                    </a:lnTo>
                    <a:lnTo>
                      <a:pt x="3492" y="2128"/>
                    </a:lnTo>
                    <a:lnTo>
                      <a:pt x="3567" y="2038"/>
                    </a:lnTo>
                    <a:lnTo>
                      <a:pt x="3627" y="1949"/>
                    </a:lnTo>
                    <a:lnTo>
                      <a:pt x="3672" y="1859"/>
                    </a:lnTo>
                    <a:lnTo>
                      <a:pt x="3717" y="1754"/>
                    </a:lnTo>
                    <a:lnTo>
                      <a:pt x="3777" y="1559"/>
                    </a:lnTo>
                    <a:lnTo>
                      <a:pt x="3822" y="1349"/>
                    </a:lnTo>
                    <a:lnTo>
                      <a:pt x="3837" y="1124"/>
                    </a:lnTo>
                    <a:lnTo>
                      <a:pt x="3852" y="914"/>
                    </a:lnTo>
                    <a:lnTo>
                      <a:pt x="3837" y="720"/>
                    </a:lnTo>
                    <a:lnTo>
                      <a:pt x="3822" y="345"/>
                    </a:lnTo>
                    <a:lnTo>
                      <a:pt x="3807" y="270"/>
                    </a:lnTo>
                    <a:lnTo>
                      <a:pt x="3792" y="210"/>
                    </a:lnTo>
                    <a:lnTo>
                      <a:pt x="3762" y="165"/>
                    </a:lnTo>
                    <a:lnTo>
                      <a:pt x="3732" y="120"/>
                    </a:lnTo>
                    <a:lnTo>
                      <a:pt x="3687" y="75"/>
                    </a:lnTo>
                    <a:lnTo>
                      <a:pt x="3642" y="45"/>
                    </a:lnTo>
                    <a:lnTo>
                      <a:pt x="3522" y="15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FCFD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344125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4365100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4385700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4406300" y="3065150"/>
                <a:ext cx="19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4426925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4447525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5"/>
              <p:cNvSpPr/>
              <p:nvPr/>
            </p:nvSpPr>
            <p:spPr>
              <a:xfrm>
                <a:off x="4468500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5"/>
              <p:cNvSpPr/>
              <p:nvPr/>
            </p:nvSpPr>
            <p:spPr>
              <a:xfrm>
                <a:off x="4511225" y="30460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764" y="764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4489100" y="3065150"/>
                <a:ext cx="19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4646475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4667450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4688050" y="3044175"/>
                <a:ext cx="19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4708675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4729275" y="3044175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4749875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4770850" y="3044175"/>
                <a:ext cx="19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6" h="765" extrusionOk="0">
                    <a:moveTo>
                      <a:pt x="1" y="0"/>
                    </a:moveTo>
                    <a:lnTo>
                      <a:pt x="1" y="765"/>
                    </a:lnTo>
                    <a:lnTo>
                      <a:pt x="765" y="76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4813575" y="30460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765" y="764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4791475" y="3065150"/>
                <a:ext cx="191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765" extrusionOk="0">
                    <a:moveTo>
                      <a:pt x="0" y="0"/>
                    </a:moveTo>
                    <a:lnTo>
                      <a:pt x="0" y="765"/>
                    </a:lnTo>
                    <a:lnTo>
                      <a:pt x="764" y="765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4040250" y="3061775"/>
                <a:ext cx="206850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8274" extrusionOk="0">
                    <a:moveTo>
                      <a:pt x="4137" y="1"/>
                    </a:moveTo>
                    <a:lnTo>
                      <a:pt x="3927" y="16"/>
                    </a:lnTo>
                    <a:lnTo>
                      <a:pt x="3718" y="31"/>
                    </a:lnTo>
                    <a:lnTo>
                      <a:pt x="3508" y="46"/>
                    </a:lnTo>
                    <a:lnTo>
                      <a:pt x="3313" y="90"/>
                    </a:lnTo>
                    <a:lnTo>
                      <a:pt x="3103" y="135"/>
                    </a:lnTo>
                    <a:lnTo>
                      <a:pt x="2908" y="195"/>
                    </a:lnTo>
                    <a:lnTo>
                      <a:pt x="2713" y="255"/>
                    </a:lnTo>
                    <a:lnTo>
                      <a:pt x="2534" y="330"/>
                    </a:lnTo>
                    <a:lnTo>
                      <a:pt x="2354" y="405"/>
                    </a:lnTo>
                    <a:lnTo>
                      <a:pt x="2174" y="510"/>
                    </a:lnTo>
                    <a:lnTo>
                      <a:pt x="1994" y="600"/>
                    </a:lnTo>
                    <a:lnTo>
                      <a:pt x="1829" y="705"/>
                    </a:lnTo>
                    <a:lnTo>
                      <a:pt x="1664" y="825"/>
                    </a:lnTo>
                    <a:lnTo>
                      <a:pt x="1515" y="945"/>
                    </a:lnTo>
                    <a:lnTo>
                      <a:pt x="1365" y="1080"/>
                    </a:lnTo>
                    <a:lnTo>
                      <a:pt x="1215" y="1214"/>
                    </a:lnTo>
                    <a:lnTo>
                      <a:pt x="1080" y="1364"/>
                    </a:lnTo>
                    <a:lnTo>
                      <a:pt x="945" y="1514"/>
                    </a:lnTo>
                    <a:lnTo>
                      <a:pt x="825" y="1664"/>
                    </a:lnTo>
                    <a:lnTo>
                      <a:pt x="705" y="1829"/>
                    </a:lnTo>
                    <a:lnTo>
                      <a:pt x="600" y="1994"/>
                    </a:lnTo>
                    <a:lnTo>
                      <a:pt x="495" y="2174"/>
                    </a:lnTo>
                    <a:lnTo>
                      <a:pt x="406" y="2353"/>
                    </a:lnTo>
                    <a:lnTo>
                      <a:pt x="331" y="2533"/>
                    </a:lnTo>
                    <a:lnTo>
                      <a:pt x="256" y="2713"/>
                    </a:lnTo>
                    <a:lnTo>
                      <a:pt x="196" y="2908"/>
                    </a:lnTo>
                    <a:lnTo>
                      <a:pt x="136" y="3103"/>
                    </a:lnTo>
                    <a:lnTo>
                      <a:pt x="91" y="3313"/>
                    </a:lnTo>
                    <a:lnTo>
                      <a:pt x="46" y="3507"/>
                    </a:lnTo>
                    <a:lnTo>
                      <a:pt x="31" y="3717"/>
                    </a:lnTo>
                    <a:lnTo>
                      <a:pt x="16" y="3927"/>
                    </a:lnTo>
                    <a:lnTo>
                      <a:pt x="1" y="4137"/>
                    </a:lnTo>
                    <a:lnTo>
                      <a:pt x="1" y="4347"/>
                    </a:lnTo>
                    <a:lnTo>
                      <a:pt x="16" y="4542"/>
                    </a:lnTo>
                    <a:lnTo>
                      <a:pt x="46" y="4721"/>
                    </a:lnTo>
                    <a:lnTo>
                      <a:pt x="76" y="4916"/>
                    </a:lnTo>
                    <a:lnTo>
                      <a:pt x="166" y="5291"/>
                    </a:lnTo>
                    <a:lnTo>
                      <a:pt x="286" y="5651"/>
                    </a:lnTo>
                    <a:lnTo>
                      <a:pt x="406" y="5935"/>
                    </a:lnTo>
                    <a:lnTo>
                      <a:pt x="555" y="6205"/>
                    </a:lnTo>
                    <a:lnTo>
                      <a:pt x="720" y="6460"/>
                    </a:lnTo>
                    <a:lnTo>
                      <a:pt x="900" y="6715"/>
                    </a:lnTo>
                    <a:lnTo>
                      <a:pt x="1095" y="6939"/>
                    </a:lnTo>
                    <a:lnTo>
                      <a:pt x="1305" y="7149"/>
                    </a:lnTo>
                    <a:lnTo>
                      <a:pt x="1545" y="7359"/>
                    </a:lnTo>
                    <a:lnTo>
                      <a:pt x="1784" y="7539"/>
                    </a:lnTo>
                    <a:lnTo>
                      <a:pt x="2039" y="7704"/>
                    </a:lnTo>
                    <a:lnTo>
                      <a:pt x="2309" y="7854"/>
                    </a:lnTo>
                    <a:lnTo>
                      <a:pt x="2594" y="7973"/>
                    </a:lnTo>
                    <a:lnTo>
                      <a:pt x="2878" y="8078"/>
                    </a:lnTo>
                    <a:lnTo>
                      <a:pt x="3193" y="8168"/>
                    </a:lnTo>
                    <a:lnTo>
                      <a:pt x="3493" y="8228"/>
                    </a:lnTo>
                    <a:lnTo>
                      <a:pt x="3822" y="8258"/>
                    </a:lnTo>
                    <a:lnTo>
                      <a:pt x="4137" y="8273"/>
                    </a:lnTo>
                    <a:lnTo>
                      <a:pt x="4482" y="8258"/>
                    </a:lnTo>
                    <a:lnTo>
                      <a:pt x="4812" y="8228"/>
                    </a:lnTo>
                    <a:lnTo>
                      <a:pt x="5141" y="8153"/>
                    </a:lnTo>
                    <a:lnTo>
                      <a:pt x="5456" y="8063"/>
                    </a:lnTo>
                    <a:lnTo>
                      <a:pt x="5756" y="7958"/>
                    </a:lnTo>
                    <a:lnTo>
                      <a:pt x="6041" y="7809"/>
                    </a:lnTo>
                    <a:lnTo>
                      <a:pt x="6325" y="7659"/>
                    </a:lnTo>
                    <a:lnTo>
                      <a:pt x="6580" y="7479"/>
                    </a:lnTo>
                    <a:lnTo>
                      <a:pt x="6835" y="7284"/>
                    </a:lnTo>
                    <a:lnTo>
                      <a:pt x="7075" y="7059"/>
                    </a:lnTo>
                    <a:lnTo>
                      <a:pt x="7284" y="6834"/>
                    </a:lnTo>
                    <a:lnTo>
                      <a:pt x="7479" y="6580"/>
                    </a:lnTo>
                    <a:lnTo>
                      <a:pt x="7659" y="6310"/>
                    </a:lnTo>
                    <a:lnTo>
                      <a:pt x="7824" y="6040"/>
                    </a:lnTo>
                    <a:lnTo>
                      <a:pt x="7959" y="5740"/>
                    </a:lnTo>
                    <a:lnTo>
                      <a:pt x="8064" y="5441"/>
                    </a:lnTo>
                    <a:lnTo>
                      <a:pt x="8154" y="5126"/>
                    </a:lnTo>
                    <a:lnTo>
                      <a:pt x="8229" y="4811"/>
                    </a:lnTo>
                    <a:lnTo>
                      <a:pt x="8259" y="4482"/>
                    </a:lnTo>
                    <a:lnTo>
                      <a:pt x="8274" y="4137"/>
                    </a:lnTo>
                    <a:lnTo>
                      <a:pt x="8274" y="3927"/>
                    </a:lnTo>
                    <a:lnTo>
                      <a:pt x="8259" y="3717"/>
                    </a:lnTo>
                    <a:lnTo>
                      <a:pt x="8229" y="3507"/>
                    </a:lnTo>
                    <a:lnTo>
                      <a:pt x="8199" y="3313"/>
                    </a:lnTo>
                    <a:lnTo>
                      <a:pt x="8154" y="3103"/>
                    </a:lnTo>
                    <a:lnTo>
                      <a:pt x="8094" y="2908"/>
                    </a:lnTo>
                    <a:lnTo>
                      <a:pt x="8034" y="2713"/>
                    </a:lnTo>
                    <a:lnTo>
                      <a:pt x="7959" y="2533"/>
                    </a:lnTo>
                    <a:lnTo>
                      <a:pt x="7869" y="2353"/>
                    </a:lnTo>
                    <a:lnTo>
                      <a:pt x="7779" y="2174"/>
                    </a:lnTo>
                    <a:lnTo>
                      <a:pt x="7674" y="1994"/>
                    </a:lnTo>
                    <a:lnTo>
                      <a:pt x="7569" y="1829"/>
                    </a:lnTo>
                    <a:lnTo>
                      <a:pt x="7449" y="1664"/>
                    </a:lnTo>
                    <a:lnTo>
                      <a:pt x="7329" y="1514"/>
                    </a:lnTo>
                    <a:lnTo>
                      <a:pt x="7209" y="1364"/>
                    </a:lnTo>
                    <a:lnTo>
                      <a:pt x="7060" y="1214"/>
                    </a:lnTo>
                    <a:lnTo>
                      <a:pt x="6925" y="1080"/>
                    </a:lnTo>
                    <a:lnTo>
                      <a:pt x="6775" y="945"/>
                    </a:lnTo>
                    <a:lnTo>
                      <a:pt x="6610" y="825"/>
                    </a:lnTo>
                    <a:lnTo>
                      <a:pt x="6460" y="705"/>
                    </a:lnTo>
                    <a:lnTo>
                      <a:pt x="6280" y="600"/>
                    </a:lnTo>
                    <a:lnTo>
                      <a:pt x="6115" y="510"/>
                    </a:lnTo>
                    <a:lnTo>
                      <a:pt x="5936" y="405"/>
                    </a:lnTo>
                    <a:lnTo>
                      <a:pt x="5756" y="330"/>
                    </a:lnTo>
                    <a:lnTo>
                      <a:pt x="5561" y="255"/>
                    </a:lnTo>
                    <a:lnTo>
                      <a:pt x="5366" y="195"/>
                    </a:lnTo>
                    <a:lnTo>
                      <a:pt x="5171" y="135"/>
                    </a:lnTo>
                    <a:lnTo>
                      <a:pt x="4976" y="90"/>
                    </a:lnTo>
                    <a:lnTo>
                      <a:pt x="4767" y="46"/>
                    </a:lnTo>
                    <a:lnTo>
                      <a:pt x="4557" y="31"/>
                    </a:lnTo>
                    <a:lnTo>
                      <a:pt x="4347" y="16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4072100" y="3093625"/>
                <a:ext cx="14315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5726" extrusionOk="0">
                    <a:moveTo>
                      <a:pt x="2863" y="0"/>
                    </a:moveTo>
                    <a:lnTo>
                      <a:pt x="2578" y="15"/>
                    </a:lnTo>
                    <a:lnTo>
                      <a:pt x="2294" y="60"/>
                    </a:lnTo>
                    <a:lnTo>
                      <a:pt x="2009" y="135"/>
                    </a:lnTo>
                    <a:lnTo>
                      <a:pt x="1754" y="225"/>
                    </a:lnTo>
                    <a:lnTo>
                      <a:pt x="1499" y="345"/>
                    </a:lnTo>
                    <a:lnTo>
                      <a:pt x="1260" y="495"/>
                    </a:lnTo>
                    <a:lnTo>
                      <a:pt x="1050" y="660"/>
                    </a:lnTo>
                    <a:lnTo>
                      <a:pt x="840" y="840"/>
                    </a:lnTo>
                    <a:lnTo>
                      <a:pt x="660" y="1049"/>
                    </a:lnTo>
                    <a:lnTo>
                      <a:pt x="495" y="1259"/>
                    </a:lnTo>
                    <a:lnTo>
                      <a:pt x="345" y="1499"/>
                    </a:lnTo>
                    <a:lnTo>
                      <a:pt x="226" y="1754"/>
                    </a:lnTo>
                    <a:lnTo>
                      <a:pt x="136" y="2009"/>
                    </a:lnTo>
                    <a:lnTo>
                      <a:pt x="61" y="2293"/>
                    </a:lnTo>
                    <a:lnTo>
                      <a:pt x="16" y="2578"/>
                    </a:lnTo>
                    <a:lnTo>
                      <a:pt x="1" y="2863"/>
                    </a:lnTo>
                    <a:lnTo>
                      <a:pt x="16" y="3133"/>
                    </a:lnTo>
                    <a:lnTo>
                      <a:pt x="46" y="3402"/>
                    </a:lnTo>
                    <a:lnTo>
                      <a:pt x="121" y="3657"/>
                    </a:lnTo>
                    <a:lnTo>
                      <a:pt x="196" y="3912"/>
                    </a:lnTo>
                    <a:lnTo>
                      <a:pt x="286" y="4107"/>
                    </a:lnTo>
                    <a:lnTo>
                      <a:pt x="390" y="4302"/>
                    </a:lnTo>
                    <a:lnTo>
                      <a:pt x="495" y="4481"/>
                    </a:lnTo>
                    <a:lnTo>
                      <a:pt x="615" y="4646"/>
                    </a:lnTo>
                    <a:lnTo>
                      <a:pt x="765" y="4811"/>
                    </a:lnTo>
                    <a:lnTo>
                      <a:pt x="900" y="4961"/>
                    </a:lnTo>
                    <a:lnTo>
                      <a:pt x="1065" y="5096"/>
                    </a:lnTo>
                    <a:lnTo>
                      <a:pt x="1230" y="5216"/>
                    </a:lnTo>
                    <a:lnTo>
                      <a:pt x="1410" y="5336"/>
                    </a:lnTo>
                    <a:lnTo>
                      <a:pt x="1604" y="5441"/>
                    </a:lnTo>
                    <a:lnTo>
                      <a:pt x="1799" y="5530"/>
                    </a:lnTo>
                    <a:lnTo>
                      <a:pt x="1994" y="5590"/>
                    </a:lnTo>
                    <a:lnTo>
                      <a:pt x="2204" y="5650"/>
                    </a:lnTo>
                    <a:lnTo>
                      <a:pt x="2414" y="5695"/>
                    </a:lnTo>
                    <a:lnTo>
                      <a:pt x="2638" y="5725"/>
                    </a:lnTo>
                    <a:lnTo>
                      <a:pt x="3103" y="5725"/>
                    </a:lnTo>
                    <a:lnTo>
                      <a:pt x="3328" y="5695"/>
                    </a:lnTo>
                    <a:lnTo>
                      <a:pt x="3553" y="5650"/>
                    </a:lnTo>
                    <a:lnTo>
                      <a:pt x="3777" y="5590"/>
                    </a:lnTo>
                    <a:lnTo>
                      <a:pt x="3987" y="5501"/>
                    </a:lnTo>
                    <a:lnTo>
                      <a:pt x="4182" y="5411"/>
                    </a:lnTo>
                    <a:lnTo>
                      <a:pt x="4377" y="5306"/>
                    </a:lnTo>
                    <a:lnTo>
                      <a:pt x="4557" y="5171"/>
                    </a:lnTo>
                    <a:lnTo>
                      <a:pt x="4737" y="5036"/>
                    </a:lnTo>
                    <a:lnTo>
                      <a:pt x="4886" y="4886"/>
                    </a:lnTo>
                    <a:lnTo>
                      <a:pt x="5036" y="4736"/>
                    </a:lnTo>
                    <a:lnTo>
                      <a:pt x="5186" y="4556"/>
                    </a:lnTo>
                    <a:lnTo>
                      <a:pt x="5306" y="4377"/>
                    </a:lnTo>
                    <a:lnTo>
                      <a:pt x="5411" y="4182"/>
                    </a:lnTo>
                    <a:lnTo>
                      <a:pt x="5501" y="3972"/>
                    </a:lnTo>
                    <a:lnTo>
                      <a:pt x="5591" y="3762"/>
                    </a:lnTo>
                    <a:lnTo>
                      <a:pt x="5651" y="3552"/>
                    </a:lnTo>
                    <a:lnTo>
                      <a:pt x="5696" y="3327"/>
                    </a:lnTo>
                    <a:lnTo>
                      <a:pt x="5726" y="3103"/>
                    </a:lnTo>
                    <a:lnTo>
                      <a:pt x="5726" y="2863"/>
                    </a:lnTo>
                    <a:lnTo>
                      <a:pt x="5711" y="2578"/>
                    </a:lnTo>
                    <a:lnTo>
                      <a:pt x="5666" y="2293"/>
                    </a:lnTo>
                    <a:lnTo>
                      <a:pt x="5606" y="2009"/>
                    </a:lnTo>
                    <a:lnTo>
                      <a:pt x="5501" y="1754"/>
                    </a:lnTo>
                    <a:lnTo>
                      <a:pt x="5381" y="1499"/>
                    </a:lnTo>
                    <a:lnTo>
                      <a:pt x="5246" y="1259"/>
                    </a:lnTo>
                    <a:lnTo>
                      <a:pt x="5081" y="1049"/>
                    </a:lnTo>
                    <a:lnTo>
                      <a:pt x="4886" y="840"/>
                    </a:lnTo>
                    <a:lnTo>
                      <a:pt x="4692" y="660"/>
                    </a:lnTo>
                    <a:lnTo>
                      <a:pt x="4467" y="495"/>
                    </a:lnTo>
                    <a:lnTo>
                      <a:pt x="4227" y="345"/>
                    </a:lnTo>
                    <a:lnTo>
                      <a:pt x="3987" y="225"/>
                    </a:lnTo>
                    <a:lnTo>
                      <a:pt x="3717" y="135"/>
                    </a:lnTo>
                    <a:lnTo>
                      <a:pt x="3448" y="60"/>
                    </a:lnTo>
                    <a:lnTo>
                      <a:pt x="3163" y="15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4110325" y="3131850"/>
                <a:ext cx="66725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68" extrusionOk="0">
                    <a:moveTo>
                      <a:pt x="1334" y="0"/>
                    </a:moveTo>
                    <a:lnTo>
                      <a:pt x="1199" y="15"/>
                    </a:lnTo>
                    <a:lnTo>
                      <a:pt x="1064" y="30"/>
                    </a:lnTo>
                    <a:lnTo>
                      <a:pt x="945" y="60"/>
                    </a:lnTo>
                    <a:lnTo>
                      <a:pt x="825" y="105"/>
                    </a:lnTo>
                    <a:lnTo>
                      <a:pt x="705" y="165"/>
                    </a:lnTo>
                    <a:lnTo>
                      <a:pt x="585" y="225"/>
                    </a:lnTo>
                    <a:lnTo>
                      <a:pt x="480" y="300"/>
                    </a:lnTo>
                    <a:lnTo>
                      <a:pt x="390" y="390"/>
                    </a:lnTo>
                    <a:lnTo>
                      <a:pt x="300" y="495"/>
                    </a:lnTo>
                    <a:lnTo>
                      <a:pt x="225" y="585"/>
                    </a:lnTo>
                    <a:lnTo>
                      <a:pt x="165" y="704"/>
                    </a:lnTo>
                    <a:lnTo>
                      <a:pt x="105" y="824"/>
                    </a:lnTo>
                    <a:lnTo>
                      <a:pt x="60" y="944"/>
                    </a:lnTo>
                    <a:lnTo>
                      <a:pt x="30" y="1064"/>
                    </a:lnTo>
                    <a:lnTo>
                      <a:pt x="0" y="1199"/>
                    </a:lnTo>
                    <a:lnTo>
                      <a:pt x="0" y="1334"/>
                    </a:lnTo>
                    <a:lnTo>
                      <a:pt x="0" y="1469"/>
                    </a:lnTo>
                    <a:lnTo>
                      <a:pt x="30" y="1589"/>
                    </a:lnTo>
                    <a:lnTo>
                      <a:pt x="60" y="1709"/>
                    </a:lnTo>
                    <a:lnTo>
                      <a:pt x="90" y="1828"/>
                    </a:lnTo>
                    <a:lnTo>
                      <a:pt x="180" y="2008"/>
                    </a:lnTo>
                    <a:lnTo>
                      <a:pt x="285" y="2173"/>
                    </a:lnTo>
                    <a:lnTo>
                      <a:pt x="420" y="2308"/>
                    </a:lnTo>
                    <a:lnTo>
                      <a:pt x="570" y="2443"/>
                    </a:lnTo>
                    <a:lnTo>
                      <a:pt x="750" y="2533"/>
                    </a:lnTo>
                    <a:lnTo>
                      <a:pt x="930" y="2608"/>
                    </a:lnTo>
                    <a:lnTo>
                      <a:pt x="1124" y="2653"/>
                    </a:lnTo>
                    <a:lnTo>
                      <a:pt x="1334" y="2668"/>
                    </a:lnTo>
                    <a:lnTo>
                      <a:pt x="1559" y="2653"/>
                    </a:lnTo>
                    <a:lnTo>
                      <a:pt x="1754" y="2608"/>
                    </a:lnTo>
                    <a:lnTo>
                      <a:pt x="1949" y="2518"/>
                    </a:lnTo>
                    <a:lnTo>
                      <a:pt x="2128" y="2413"/>
                    </a:lnTo>
                    <a:lnTo>
                      <a:pt x="2278" y="2278"/>
                    </a:lnTo>
                    <a:lnTo>
                      <a:pt x="2413" y="2128"/>
                    </a:lnTo>
                    <a:lnTo>
                      <a:pt x="2518" y="1948"/>
                    </a:lnTo>
                    <a:lnTo>
                      <a:pt x="2608" y="1753"/>
                    </a:lnTo>
                    <a:lnTo>
                      <a:pt x="2653" y="1559"/>
                    </a:lnTo>
                    <a:lnTo>
                      <a:pt x="2668" y="1334"/>
                    </a:lnTo>
                    <a:lnTo>
                      <a:pt x="2668" y="1199"/>
                    </a:lnTo>
                    <a:lnTo>
                      <a:pt x="2653" y="1064"/>
                    </a:lnTo>
                    <a:lnTo>
                      <a:pt x="2608" y="944"/>
                    </a:lnTo>
                    <a:lnTo>
                      <a:pt x="2563" y="824"/>
                    </a:lnTo>
                    <a:lnTo>
                      <a:pt x="2518" y="704"/>
                    </a:lnTo>
                    <a:lnTo>
                      <a:pt x="2443" y="585"/>
                    </a:lnTo>
                    <a:lnTo>
                      <a:pt x="2368" y="495"/>
                    </a:lnTo>
                    <a:lnTo>
                      <a:pt x="2278" y="390"/>
                    </a:lnTo>
                    <a:lnTo>
                      <a:pt x="2188" y="300"/>
                    </a:lnTo>
                    <a:lnTo>
                      <a:pt x="2084" y="225"/>
                    </a:lnTo>
                    <a:lnTo>
                      <a:pt x="1979" y="165"/>
                    </a:lnTo>
                    <a:lnTo>
                      <a:pt x="1859" y="105"/>
                    </a:lnTo>
                    <a:lnTo>
                      <a:pt x="1739" y="60"/>
                    </a:lnTo>
                    <a:lnTo>
                      <a:pt x="1604" y="30"/>
                    </a:lnTo>
                    <a:lnTo>
                      <a:pt x="1469" y="15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E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4129425" y="3150950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0" y="0"/>
                    </a:moveTo>
                    <a:lnTo>
                      <a:pt x="465" y="15"/>
                    </a:lnTo>
                    <a:lnTo>
                      <a:pt x="345" y="45"/>
                    </a:lnTo>
                    <a:lnTo>
                      <a:pt x="255" y="105"/>
                    </a:lnTo>
                    <a:lnTo>
                      <a:pt x="166" y="165"/>
                    </a:lnTo>
                    <a:lnTo>
                      <a:pt x="106" y="255"/>
                    </a:lnTo>
                    <a:lnTo>
                      <a:pt x="46" y="345"/>
                    </a:lnTo>
                    <a:lnTo>
                      <a:pt x="16" y="465"/>
                    </a:lnTo>
                    <a:lnTo>
                      <a:pt x="1" y="570"/>
                    </a:lnTo>
                    <a:lnTo>
                      <a:pt x="16" y="675"/>
                    </a:lnTo>
                    <a:lnTo>
                      <a:pt x="46" y="780"/>
                    </a:lnTo>
                    <a:lnTo>
                      <a:pt x="76" y="855"/>
                    </a:lnTo>
                    <a:lnTo>
                      <a:pt x="121" y="930"/>
                    </a:lnTo>
                    <a:lnTo>
                      <a:pt x="181" y="989"/>
                    </a:lnTo>
                    <a:lnTo>
                      <a:pt x="241" y="1049"/>
                    </a:lnTo>
                    <a:lnTo>
                      <a:pt x="315" y="1094"/>
                    </a:lnTo>
                    <a:lnTo>
                      <a:pt x="405" y="1124"/>
                    </a:lnTo>
                    <a:lnTo>
                      <a:pt x="480" y="1139"/>
                    </a:lnTo>
                    <a:lnTo>
                      <a:pt x="660" y="1139"/>
                    </a:lnTo>
                    <a:lnTo>
                      <a:pt x="750" y="1124"/>
                    </a:lnTo>
                    <a:lnTo>
                      <a:pt x="840" y="1079"/>
                    </a:lnTo>
                    <a:lnTo>
                      <a:pt x="915" y="1034"/>
                    </a:lnTo>
                    <a:lnTo>
                      <a:pt x="975" y="975"/>
                    </a:lnTo>
                    <a:lnTo>
                      <a:pt x="1035" y="915"/>
                    </a:lnTo>
                    <a:lnTo>
                      <a:pt x="1080" y="840"/>
                    </a:lnTo>
                    <a:lnTo>
                      <a:pt x="1125" y="750"/>
                    </a:lnTo>
                    <a:lnTo>
                      <a:pt x="1140" y="660"/>
                    </a:lnTo>
                    <a:lnTo>
                      <a:pt x="1140" y="570"/>
                    </a:lnTo>
                    <a:lnTo>
                      <a:pt x="1140" y="465"/>
                    </a:lnTo>
                    <a:lnTo>
                      <a:pt x="1095" y="345"/>
                    </a:lnTo>
                    <a:lnTo>
                      <a:pt x="1050" y="255"/>
                    </a:lnTo>
                    <a:lnTo>
                      <a:pt x="975" y="165"/>
                    </a:lnTo>
                    <a:lnTo>
                      <a:pt x="900" y="105"/>
                    </a:lnTo>
                    <a:lnTo>
                      <a:pt x="795" y="45"/>
                    </a:lnTo>
                    <a:lnTo>
                      <a:pt x="690" y="15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4855150" y="3061775"/>
                <a:ext cx="206850" cy="20685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8274" extrusionOk="0">
                    <a:moveTo>
                      <a:pt x="4137" y="1"/>
                    </a:moveTo>
                    <a:lnTo>
                      <a:pt x="3927" y="16"/>
                    </a:lnTo>
                    <a:lnTo>
                      <a:pt x="3717" y="31"/>
                    </a:lnTo>
                    <a:lnTo>
                      <a:pt x="3508" y="46"/>
                    </a:lnTo>
                    <a:lnTo>
                      <a:pt x="3298" y="90"/>
                    </a:lnTo>
                    <a:lnTo>
                      <a:pt x="3103" y="135"/>
                    </a:lnTo>
                    <a:lnTo>
                      <a:pt x="2908" y="195"/>
                    </a:lnTo>
                    <a:lnTo>
                      <a:pt x="2713" y="255"/>
                    </a:lnTo>
                    <a:lnTo>
                      <a:pt x="2519" y="330"/>
                    </a:lnTo>
                    <a:lnTo>
                      <a:pt x="2339" y="405"/>
                    </a:lnTo>
                    <a:lnTo>
                      <a:pt x="2159" y="510"/>
                    </a:lnTo>
                    <a:lnTo>
                      <a:pt x="1994" y="600"/>
                    </a:lnTo>
                    <a:lnTo>
                      <a:pt x="1814" y="705"/>
                    </a:lnTo>
                    <a:lnTo>
                      <a:pt x="1664" y="825"/>
                    </a:lnTo>
                    <a:lnTo>
                      <a:pt x="1499" y="945"/>
                    </a:lnTo>
                    <a:lnTo>
                      <a:pt x="1350" y="1080"/>
                    </a:lnTo>
                    <a:lnTo>
                      <a:pt x="1215" y="1214"/>
                    </a:lnTo>
                    <a:lnTo>
                      <a:pt x="1065" y="1364"/>
                    </a:lnTo>
                    <a:lnTo>
                      <a:pt x="945" y="1514"/>
                    </a:lnTo>
                    <a:lnTo>
                      <a:pt x="825" y="1664"/>
                    </a:lnTo>
                    <a:lnTo>
                      <a:pt x="705" y="1829"/>
                    </a:lnTo>
                    <a:lnTo>
                      <a:pt x="600" y="1994"/>
                    </a:lnTo>
                    <a:lnTo>
                      <a:pt x="495" y="2174"/>
                    </a:lnTo>
                    <a:lnTo>
                      <a:pt x="405" y="2353"/>
                    </a:lnTo>
                    <a:lnTo>
                      <a:pt x="316" y="2533"/>
                    </a:lnTo>
                    <a:lnTo>
                      <a:pt x="241" y="2713"/>
                    </a:lnTo>
                    <a:lnTo>
                      <a:pt x="181" y="2908"/>
                    </a:lnTo>
                    <a:lnTo>
                      <a:pt x="121" y="3103"/>
                    </a:lnTo>
                    <a:lnTo>
                      <a:pt x="76" y="3313"/>
                    </a:lnTo>
                    <a:lnTo>
                      <a:pt x="46" y="3507"/>
                    </a:lnTo>
                    <a:lnTo>
                      <a:pt x="16" y="3717"/>
                    </a:lnTo>
                    <a:lnTo>
                      <a:pt x="1" y="3927"/>
                    </a:lnTo>
                    <a:lnTo>
                      <a:pt x="1" y="4137"/>
                    </a:lnTo>
                    <a:lnTo>
                      <a:pt x="1" y="4347"/>
                    </a:lnTo>
                    <a:lnTo>
                      <a:pt x="16" y="4542"/>
                    </a:lnTo>
                    <a:lnTo>
                      <a:pt x="46" y="4721"/>
                    </a:lnTo>
                    <a:lnTo>
                      <a:pt x="76" y="4916"/>
                    </a:lnTo>
                    <a:lnTo>
                      <a:pt x="166" y="5291"/>
                    </a:lnTo>
                    <a:lnTo>
                      <a:pt x="286" y="5651"/>
                    </a:lnTo>
                    <a:lnTo>
                      <a:pt x="405" y="5935"/>
                    </a:lnTo>
                    <a:lnTo>
                      <a:pt x="540" y="6205"/>
                    </a:lnTo>
                    <a:lnTo>
                      <a:pt x="705" y="6460"/>
                    </a:lnTo>
                    <a:lnTo>
                      <a:pt x="885" y="6715"/>
                    </a:lnTo>
                    <a:lnTo>
                      <a:pt x="1095" y="6939"/>
                    </a:lnTo>
                    <a:lnTo>
                      <a:pt x="1305" y="7149"/>
                    </a:lnTo>
                    <a:lnTo>
                      <a:pt x="1529" y="7359"/>
                    </a:lnTo>
                    <a:lnTo>
                      <a:pt x="1769" y="7539"/>
                    </a:lnTo>
                    <a:lnTo>
                      <a:pt x="2039" y="7704"/>
                    </a:lnTo>
                    <a:lnTo>
                      <a:pt x="2309" y="7854"/>
                    </a:lnTo>
                    <a:lnTo>
                      <a:pt x="2579" y="7973"/>
                    </a:lnTo>
                    <a:lnTo>
                      <a:pt x="2878" y="8078"/>
                    </a:lnTo>
                    <a:lnTo>
                      <a:pt x="3178" y="8168"/>
                    </a:lnTo>
                    <a:lnTo>
                      <a:pt x="3493" y="8228"/>
                    </a:lnTo>
                    <a:lnTo>
                      <a:pt x="3807" y="8258"/>
                    </a:lnTo>
                    <a:lnTo>
                      <a:pt x="4137" y="8273"/>
                    </a:lnTo>
                    <a:lnTo>
                      <a:pt x="4467" y="8258"/>
                    </a:lnTo>
                    <a:lnTo>
                      <a:pt x="4812" y="8228"/>
                    </a:lnTo>
                    <a:lnTo>
                      <a:pt x="5126" y="8153"/>
                    </a:lnTo>
                    <a:lnTo>
                      <a:pt x="5441" y="8063"/>
                    </a:lnTo>
                    <a:lnTo>
                      <a:pt x="5741" y="7958"/>
                    </a:lnTo>
                    <a:lnTo>
                      <a:pt x="6040" y="7809"/>
                    </a:lnTo>
                    <a:lnTo>
                      <a:pt x="6310" y="7659"/>
                    </a:lnTo>
                    <a:lnTo>
                      <a:pt x="6580" y="7479"/>
                    </a:lnTo>
                    <a:lnTo>
                      <a:pt x="6835" y="7284"/>
                    </a:lnTo>
                    <a:lnTo>
                      <a:pt x="7060" y="7059"/>
                    </a:lnTo>
                    <a:lnTo>
                      <a:pt x="7269" y="6834"/>
                    </a:lnTo>
                    <a:lnTo>
                      <a:pt x="7479" y="6580"/>
                    </a:lnTo>
                    <a:lnTo>
                      <a:pt x="7659" y="6310"/>
                    </a:lnTo>
                    <a:lnTo>
                      <a:pt x="7809" y="6040"/>
                    </a:lnTo>
                    <a:lnTo>
                      <a:pt x="7944" y="5740"/>
                    </a:lnTo>
                    <a:lnTo>
                      <a:pt x="8064" y="5441"/>
                    </a:lnTo>
                    <a:lnTo>
                      <a:pt x="8154" y="5126"/>
                    </a:lnTo>
                    <a:lnTo>
                      <a:pt x="8213" y="4811"/>
                    </a:lnTo>
                    <a:lnTo>
                      <a:pt x="8258" y="4482"/>
                    </a:lnTo>
                    <a:lnTo>
                      <a:pt x="8273" y="4137"/>
                    </a:lnTo>
                    <a:lnTo>
                      <a:pt x="8273" y="3927"/>
                    </a:lnTo>
                    <a:lnTo>
                      <a:pt x="8243" y="3717"/>
                    </a:lnTo>
                    <a:lnTo>
                      <a:pt x="8228" y="3507"/>
                    </a:lnTo>
                    <a:lnTo>
                      <a:pt x="8184" y="3313"/>
                    </a:lnTo>
                    <a:lnTo>
                      <a:pt x="8139" y="3103"/>
                    </a:lnTo>
                    <a:lnTo>
                      <a:pt x="8079" y="2908"/>
                    </a:lnTo>
                    <a:lnTo>
                      <a:pt x="8019" y="2713"/>
                    </a:lnTo>
                    <a:lnTo>
                      <a:pt x="7944" y="2533"/>
                    </a:lnTo>
                    <a:lnTo>
                      <a:pt x="7869" y="2353"/>
                    </a:lnTo>
                    <a:lnTo>
                      <a:pt x="7779" y="2174"/>
                    </a:lnTo>
                    <a:lnTo>
                      <a:pt x="7674" y="1994"/>
                    </a:lnTo>
                    <a:lnTo>
                      <a:pt x="7569" y="1829"/>
                    </a:lnTo>
                    <a:lnTo>
                      <a:pt x="7449" y="1664"/>
                    </a:lnTo>
                    <a:lnTo>
                      <a:pt x="7329" y="1514"/>
                    </a:lnTo>
                    <a:lnTo>
                      <a:pt x="7194" y="1364"/>
                    </a:lnTo>
                    <a:lnTo>
                      <a:pt x="7060" y="1214"/>
                    </a:lnTo>
                    <a:lnTo>
                      <a:pt x="6910" y="1080"/>
                    </a:lnTo>
                    <a:lnTo>
                      <a:pt x="6760" y="945"/>
                    </a:lnTo>
                    <a:lnTo>
                      <a:pt x="6610" y="825"/>
                    </a:lnTo>
                    <a:lnTo>
                      <a:pt x="6445" y="705"/>
                    </a:lnTo>
                    <a:lnTo>
                      <a:pt x="6280" y="600"/>
                    </a:lnTo>
                    <a:lnTo>
                      <a:pt x="6100" y="510"/>
                    </a:lnTo>
                    <a:lnTo>
                      <a:pt x="5921" y="405"/>
                    </a:lnTo>
                    <a:lnTo>
                      <a:pt x="5741" y="330"/>
                    </a:lnTo>
                    <a:lnTo>
                      <a:pt x="5561" y="255"/>
                    </a:lnTo>
                    <a:lnTo>
                      <a:pt x="5366" y="195"/>
                    </a:lnTo>
                    <a:lnTo>
                      <a:pt x="5171" y="135"/>
                    </a:lnTo>
                    <a:lnTo>
                      <a:pt x="4961" y="90"/>
                    </a:lnTo>
                    <a:lnTo>
                      <a:pt x="4767" y="46"/>
                    </a:lnTo>
                    <a:lnTo>
                      <a:pt x="4557" y="31"/>
                    </a:lnTo>
                    <a:lnTo>
                      <a:pt x="4347" y="16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4887000" y="3093625"/>
                <a:ext cx="14315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5726" extrusionOk="0">
                    <a:moveTo>
                      <a:pt x="2863" y="0"/>
                    </a:moveTo>
                    <a:lnTo>
                      <a:pt x="2563" y="15"/>
                    </a:lnTo>
                    <a:lnTo>
                      <a:pt x="2279" y="60"/>
                    </a:lnTo>
                    <a:lnTo>
                      <a:pt x="2009" y="135"/>
                    </a:lnTo>
                    <a:lnTo>
                      <a:pt x="1739" y="225"/>
                    </a:lnTo>
                    <a:lnTo>
                      <a:pt x="1499" y="345"/>
                    </a:lnTo>
                    <a:lnTo>
                      <a:pt x="1260" y="495"/>
                    </a:lnTo>
                    <a:lnTo>
                      <a:pt x="1035" y="660"/>
                    </a:lnTo>
                    <a:lnTo>
                      <a:pt x="840" y="840"/>
                    </a:lnTo>
                    <a:lnTo>
                      <a:pt x="645" y="1049"/>
                    </a:lnTo>
                    <a:lnTo>
                      <a:pt x="480" y="1259"/>
                    </a:lnTo>
                    <a:lnTo>
                      <a:pt x="345" y="1499"/>
                    </a:lnTo>
                    <a:lnTo>
                      <a:pt x="225" y="1754"/>
                    </a:lnTo>
                    <a:lnTo>
                      <a:pt x="121" y="2009"/>
                    </a:lnTo>
                    <a:lnTo>
                      <a:pt x="61" y="2293"/>
                    </a:lnTo>
                    <a:lnTo>
                      <a:pt x="16" y="2578"/>
                    </a:lnTo>
                    <a:lnTo>
                      <a:pt x="1" y="2863"/>
                    </a:lnTo>
                    <a:lnTo>
                      <a:pt x="16" y="3133"/>
                    </a:lnTo>
                    <a:lnTo>
                      <a:pt x="46" y="3402"/>
                    </a:lnTo>
                    <a:lnTo>
                      <a:pt x="106" y="3657"/>
                    </a:lnTo>
                    <a:lnTo>
                      <a:pt x="196" y="3912"/>
                    </a:lnTo>
                    <a:lnTo>
                      <a:pt x="285" y="4107"/>
                    </a:lnTo>
                    <a:lnTo>
                      <a:pt x="375" y="4302"/>
                    </a:lnTo>
                    <a:lnTo>
                      <a:pt x="495" y="4481"/>
                    </a:lnTo>
                    <a:lnTo>
                      <a:pt x="615" y="4646"/>
                    </a:lnTo>
                    <a:lnTo>
                      <a:pt x="750" y="4811"/>
                    </a:lnTo>
                    <a:lnTo>
                      <a:pt x="900" y="4961"/>
                    </a:lnTo>
                    <a:lnTo>
                      <a:pt x="1065" y="5096"/>
                    </a:lnTo>
                    <a:lnTo>
                      <a:pt x="1230" y="5216"/>
                    </a:lnTo>
                    <a:lnTo>
                      <a:pt x="1409" y="5336"/>
                    </a:lnTo>
                    <a:lnTo>
                      <a:pt x="1589" y="5441"/>
                    </a:lnTo>
                    <a:lnTo>
                      <a:pt x="1784" y="5530"/>
                    </a:lnTo>
                    <a:lnTo>
                      <a:pt x="1994" y="5590"/>
                    </a:lnTo>
                    <a:lnTo>
                      <a:pt x="2204" y="5650"/>
                    </a:lnTo>
                    <a:lnTo>
                      <a:pt x="2414" y="5695"/>
                    </a:lnTo>
                    <a:lnTo>
                      <a:pt x="2638" y="5725"/>
                    </a:lnTo>
                    <a:lnTo>
                      <a:pt x="3088" y="5725"/>
                    </a:lnTo>
                    <a:lnTo>
                      <a:pt x="3328" y="5695"/>
                    </a:lnTo>
                    <a:lnTo>
                      <a:pt x="3553" y="5650"/>
                    </a:lnTo>
                    <a:lnTo>
                      <a:pt x="3762" y="5590"/>
                    </a:lnTo>
                    <a:lnTo>
                      <a:pt x="3972" y="5501"/>
                    </a:lnTo>
                    <a:lnTo>
                      <a:pt x="4182" y="5411"/>
                    </a:lnTo>
                    <a:lnTo>
                      <a:pt x="4377" y="5306"/>
                    </a:lnTo>
                    <a:lnTo>
                      <a:pt x="4557" y="5171"/>
                    </a:lnTo>
                    <a:lnTo>
                      <a:pt x="4721" y="5036"/>
                    </a:lnTo>
                    <a:lnTo>
                      <a:pt x="4886" y="4886"/>
                    </a:lnTo>
                    <a:lnTo>
                      <a:pt x="5036" y="4736"/>
                    </a:lnTo>
                    <a:lnTo>
                      <a:pt x="5171" y="4556"/>
                    </a:lnTo>
                    <a:lnTo>
                      <a:pt x="5291" y="4377"/>
                    </a:lnTo>
                    <a:lnTo>
                      <a:pt x="5411" y="4182"/>
                    </a:lnTo>
                    <a:lnTo>
                      <a:pt x="5501" y="3972"/>
                    </a:lnTo>
                    <a:lnTo>
                      <a:pt x="5576" y="3762"/>
                    </a:lnTo>
                    <a:lnTo>
                      <a:pt x="5636" y="3552"/>
                    </a:lnTo>
                    <a:lnTo>
                      <a:pt x="5681" y="3327"/>
                    </a:lnTo>
                    <a:lnTo>
                      <a:pt x="5711" y="3103"/>
                    </a:lnTo>
                    <a:lnTo>
                      <a:pt x="5726" y="2863"/>
                    </a:lnTo>
                    <a:lnTo>
                      <a:pt x="5711" y="2578"/>
                    </a:lnTo>
                    <a:lnTo>
                      <a:pt x="5666" y="2293"/>
                    </a:lnTo>
                    <a:lnTo>
                      <a:pt x="5591" y="2009"/>
                    </a:lnTo>
                    <a:lnTo>
                      <a:pt x="5501" y="1754"/>
                    </a:lnTo>
                    <a:lnTo>
                      <a:pt x="5381" y="1499"/>
                    </a:lnTo>
                    <a:lnTo>
                      <a:pt x="5231" y="1259"/>
                    </a:lnTo>
                    <a:lnTo>
                      <a:pt x="5066" y="1049"/>
                    </a:lnTo>
                    <a:lnTo>
                      <a:pt x="4886" y="840"/>
                    </a:lnTo>
                    <a:lnTo>
                      <a:pt x="4677" y="660"/>
                    </a:lnTo>
                    <a:lnTo>
                      <a:pt x="4467" y="495"/>
                    </a:lnTo>
                    <a:lnTo>
                      <a:pt x="4227" y="345"/>
                    </a:lnTo>
                    <a:lnTo>
                      <a:pt x="3972" y="225"/>
                    </a:lnTo>
                    <a:lnTo>
                      <a:pt x="3717" y="135"/>
                    </a:lnTo>
                    <a:lnTo>
                      <a:pt x="3433" y="60"/>
                    </a:lnTo>
                    <a:lnTo>
                      <a:pt x="3148" y="15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4925225" y="3131850"/>
                <a:ext cx="6670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668" extrusionOk="0">
                    <a:moveTo>
                      <a:pt x="1334" y="0"/>
                    </a:moveTo>
                    <a:lnTo>
                      <a:pt x="1199" y="15"/>
                    </a:lnTo>
                    <a:lnTo>
                      <a:pt x="1064" y="30"/>
                    </a:lnTo>
                    <a:lnTo>
                      <a:pt x="929" y="60"/>
                    </a:lnTo>
                    <a:lnTo>
                      <a:pt x="810" y="105"/>
                    </a:lnTo>
                    <a:lnTo>
                      <a:pt x="690" y="165"/>
                    </a:lnTo>
                    <a:lnTo>
                      <a:pt x="585" y="225"/>
                    </a:lnTo>
                    <a:lnTo>
                      <a:pt x="480" y="300"/>
                    </a:lnTo>
                    <a:lnTo>
                      <a:pt x="390" y="390"/>
                    </a:lnTo>
                    <a:lnTo>
                      <a:pt x="300" y="495"/>
                    </a:lnTo>
                    <a:lnTo>
                      <a:pt x="225" y="585"/>
                    </a:lnTo>
                    <a:lnTo>
                      <a:pt x="150" y="704"/>
                    </a:lnTo>
                    <a:lnTo>
                      <a:pt x="105" y="824"/>
                    </a:lnTo>
                    <a:lnTo>
                      <a:pt x="60" y="944"/>
                    </a:lnTo>
                    <a:lnTo>
                      <a:pt x="15" y="1064"/>
                    </a:lnTo>
                    <a:lnTo>
                      <a:pt x="0" y="1199"/>
                    </a:lnTo>
                    <a:lnTo>
                      <a:pt x="0" y="1334"/>
                    </a:lnTo>
                    <a:lnTo>
                      <a:pt x="0" y="1469"/>
                    </a:lnTo>
                    <a:lnTo>
                      <a:pt x="15" y="1589"/>
                    </a:lnTo>
                    <a:lnTo>
                      <a:pt x="45" y="1709"/>
                    </a:lnTo>
                    <a:lnTo>
                      <a:pt x="90" y="1828"/>
                    </a:lnTo>
                    <a:lnTo>
                      <a:pt x="165" y="2008"/>
                    </a:lnTo>
                    <a:lnTo>
                      <a:pt x="285" y="2173"/>
                    </a:lnTo>
                    <a:lnTo>
                      <a:pt x="420" y="2308"/>
                    </a:lnTo>
                    <a:lnTo>
                      <a:pt x="570" y="2443"/>
                    </a:lnTo>
                    <a:lnTo>
                      <a:pt x="735" y="2533"/>
                    </a:lnTo>
                    <a:lnTo>
                      <a:pt x="929" y="2608"/>
                    </a:lnTo>
                    <a:lnTo>
                      <a:pt x="1124" y="2653"/>
                    </a:lnTo>
                    <a:lnTo>
                      <a:pt x="1334" y="2668"/>
                    </a:lnTo>
                    <a:lnTo>
                      <a:pt x="1544" y="2653"/>
                    </a:lnTo>
                    <a:lnTo>
                      <a:pt x="1754" y="2608"/>
                    </a:lnTo>
                    <a:lnTo>
                      <a:pt x="1949" y="2518"/>
                    </a:lnTo>
                    <a:lnTo>
                      <a:pt x="2113" y="2413"/>
                    </a:lnTo>
                    <a:lnTo>
                      <a:pt x="2278" y="2278"/>
                    </a:lnTo>
                    <a:lnTo>
                      <a:pt x="2413" y="2128"/>
                    </a:lnTo>
                    <a:lnTo>
                      <a:pt x="2518" y="1948"/>
                    </a:lnTo>
                    <a:lnTo>
                      <a:pt x="2593" y="1753"/>
                    </a:lnTo>
                    <a:lnTo>
                      <a:pt x="2653" y="1559"/>
                    </a:lnTo>
                    <a:lnTo>
                      <a:pt x="2668" y="1334"/>
                    </a:lnTo>
                    <a:lnTo>
                      <a:pt x="2668" y="1199"/>
                    </a:lnTo>
                    <a:lnTo>
                      <a:pt x="2638" y="1064"/>
                    </a:lnTo>
                    <a:lnTo>
                      <a:pt x="2608" y="944"/>
                    </a:lnTo>
                    <a:lnTo>
                      <a:pt x="2563" y="824"/>
                    </a:lnTo>
                    <a:lnTo>
                      <a:pt x="2503" y="704"/>
                    </a:lnTo>
                    <a:lnTo>
                      <a:pt x="2443" y="585"/>
                    </a:lnTo>
                    <a:lnTo>
                      <a:pt x="2368" y="495"/>
                    </a:lnTo>
                    <a:lnTo>
                      <a:pt x="2278" y="390"/>
                    </a:lnTo>
                    <a:lnTo>
                      <a:pt x="2188" y="300"/>
                    </a:lnTo>
                    <a:lnTo>
                      <a:pt x="2083" y="225"/>
                    </a:lnTo>
                    <a:lnTo>
                      <a:pt x="1964" y="165"/>
                    </a:lnTo>
                    <a:lnTo>
                      <a:pt x="1859" y="105"/>
                    </a:lnTo>
                    <a:lnTo>
                      <a:pt x="1724" y="60"/>
                    </a:lnTo>
                    <a:lnTo>
                      <a:pt x="1604" y="30"/>
                    </a:lnTo>
                    <a:lnTo>
                      <a:pt x="1469" y="15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rgbClr val="DE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4944325" y="3150950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0" y="0"/>
                    </a:moveTo>
                    <a:lnTo>
                      <a:pt x="450" y="15"/>
                    </a:lnTo>
                    <a:lnTo>
                      <a:pt x="345" y="45"/>
                    </a:lnTo>
                    <a:lnTo>
                      <a:pt x="240" y="105"/>
                    </a:lnTo>
                    <a:lnTo>
                      <a:pt x="165" y="165"/>
                    </a:lnTo>
                    <a:lnTo>
                      <a:pt x="91" y="255"/>
                    </a:lnTo>
                    <a:lnTo>
                      <a:pt x="46" y="345"/>
                    </a:lnTo>
                    <a:lnTo>
                      <a:pt x="1" y="465"/>
                    </a:lnTo>
                    <a:lnTo>
                      <a:pt x="1" y="570"/>
                    </a:lnTo>
                    <a:lnTo>
                      <a:pt x="1" y="675"/>
                    </a:lnTo>
                    <a:lnTo>
                      <a:pt x="31" y="780"/>
                    </a:lnTo>
                    <a:lnTo>
                      <a:pt x="76" y="855"/>
                    </a:lnTo>
                    <a:lnTo>
                      <a:pt x="121" y="930"/>
                    </a:lnTo>
                    <a:lnTo>
                      <a:pt x="180" y="989"/>
                    </a:lnTo>
                    <a:lnTo>
                      <a:pt x="240" y="1049"/>
                    </a:lnTo>
                    <a:lnTo>
                      <a:pt x="315" y="1094"/>
                    </a:lnTo>
                    <a:lnTo>
                      <a:pt x="390" y="1124"/>
                    </a:lnTo>
                    <a:lnTo>
                      <a:pt x="480" y="1139"/>
                    </a:lnTo>
                    <a:lnTo>
                      <a:pt x="660" y="1139"/>
                    </a:lnTo>
                    <a:lnTo>
                      <a:pt x="750" y="1124"/>
                    </a:lnTo>
                    <a:lnTo>
                      <a:pt x="825" y="1079"/>
                    </a:lnTo>
                    <a:lnTo>
                      <a:pt x="900" y="1034"/>
                    </a:lnTo>
                    <a:lnTo>
                      <a:pt x="975" y="975"/>
                    </a:lnTo>
                    <a:lnTo>
                      <a:pt x="1035" y="915"/>
                    </a:lnTo>
                    <a:lnTo>
                      <a:pt x="1080" y="840"/>
                    </a:lnTo>
                    <a:lnTo>
                      <a:pt x="1110" y="750"/>
                    </a:lnTo>
                    <a:lnTo>
                      <a:pt x="1140" y="660"/>
                    </a:lnTo>
                    <a:lnTo>
                      <a:pt x="1140" y="570"/>
                    </a:lnTo>
                    <a:lnTo>
                      <a:pt x="1125" y="465"/>
                    </a:lnTo>
                    <a:lnTo>
                      <a:pt x="1095" y="345"/>
                    </a:lnTo>
                    <a:lnTo>
                      <a:pt x="1035" y="255"/>
                    </a:lnTo>
                    <a:lnTo>
                      <a:pt x="975" y="165"/>
                    </a:lnTo>
                    <a:lnTo>
                      <a:pt x="885" y="105"/>
                    </a:lnTo>
                    <a:lnTo>
                      <a:pt x="795" y="45"/>
                    </a:lnTo>
                    <a:lnTo>
                      <a:pt x="675" y="15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2323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4290150" y="2839975"/>
                <a:ext cx="657950" cy="132650"/>
              </a:xfrm>
              <a:custGeom>
                <a:avLst/>
                <a:gdLst/>
                <a:ahLst/>
                <a:cxnLst/>
                <a:rect l="l" t="t" r="r" b="b"/>
                <a:pathLst>
                  <a:path w="26318" h="5306" extrusionOk="0">
                    <a:moveTo>
                      <a:pt x="17745" y="1"/>
                    </a:moveTo>
                    <a:lnTo>
                      <a:pt x="16127" y="45"/>
                    </a:lnTo>
                    <a:lnTo>
                      <a:pt x="15392" y="75"/>
                    </a:lnTo>
                    <a:lnTo>
                      <a:pt x="14733" y="105"/>
                    </a:lnTo>
                    <a:lnTo>
                      <a:pt x="14148" y="150"/>
                    </a:lnTo>
                    <a:lnTo>
                      <a:pt x="13669" y="210"/>
                    </a:lnTo>
                    <a:lnTo>
                      <a:pt x="12725" y="345"/>
                    </a:lnTo>
                    <a:lnTo>
                      <a:pt x="11661" y="525"/>
                    </a:lnTo>
                    <a:lnTo>
                      <a:pt x="10492" y="750"/>
                    </a:lnTo>
                    <a:lnTo>
                      <a:pt x="9278" y="1005"/>
                    </a:lnTo>
                    <a:lnTo>
                      <a:pt x="8079" y="1289"/>
                    </a:lnTo>
                    <a:lnTo>
                      <a:pt x="7494" y="1454"/>
                    </a:lnTo>
                    <a:lnTo>
                      <a:pt x="6925" y="1604"/>
                    </a:lnTo>
                    <a:lnTo>
                      <a:pt x="6385" y="1784"/>
                    </a:lnTo>
                    <a:lnTo>
                      <a:pt x="5876" y="1949"/>
                    </a:lnTo>
                    <a:lnTo>
                      <a:pt x="5411" y="2129"/>
                    </a:lnTo>
                    <a:lnTo>
                      <a:pt x="4977" y="2308"/>
                    </a:lnTo>
                    <a:lnTo>
                      <a:pt x="4572" y="2488"/>
                    </a:lnTo>
                    <a:lnTo>
                      <a:pt x="4137" y="2713"/>
                    </a:lnTo>
                    <a:lnTo>
                      <a:pt x="3718" y="2938"/>
                    </a:lnTo>
                    <a:lnTo>
                      <a:pt x="3283" y="3178"/>
                    </a:lnTo>
                    <a:lnTo>
                      <a:pt x="2459" y="3672"/>
                    </a:lnTo>
                    <a:lnTo>
                      <a:pt x="1679" y="4167"/>
                    </a:lnTo>
                    <a:lnTo>
                      <a:pt x="1005" y="4601"/>
                    </a:lnTo>
                    <a:lnTo>
                      <a:pt x="481" y="4961"/>
                    </a:lnTo>
                    <a:lnTo>
                      <a:pt x="1" y="5306"/>
                    </a:lnTo>
                    <a:lnTo>
                      <a:pt x="25478" y="4826"/>
                    </a:lnTo>
                    <a:lnTo>
                      <a:pt x="26258" y="2608"/>
                    </a:lnTo>
                    <a:lnTo>
                      <a:pt x="26273" y="2518"/>
                    </a:lnTo>
                    <a:lnTo>
                      <a:pt x="26303" y="2293"/>
                    </a:lnTo>
                    <a:lnTo>
                      <a:pt x="26317" y="2144"/>
                    </a:lnTo>
                    <a:lnTo>
                      <a:pt x="26317" y="1979"/>
                    </a:lnTo>
                    <a:lnTo>
                      <a:pt x="26303" y="1784"/>
                    </a:lnTo>
                    <a:lnTo>
                      <a:pt x="26273" y="1589"/>
                    </a:lnTo>
                    <a:lnTo>
                      <a:pt x="26213" y="1394"/>
                    </a:lnTo>
                    <a:lnTo>
                      <a:pt x="26138" y="1199"/>
                    </a:lnTo>
                    <a:lnTo>
                      <a:pt x="26033" y="1005"/>
                    </a:lnTo>
                    <a:lnTo>
                      <a:pt x="25973" y="915"/>
                    </a:lnTo>
                    <a:lnTo>
                      <a:pt x="25898" y="825"/>
                    </a:lnTo>
                    <a:lnTo>
                      <a:pt x="25808" y="735"/>
                    </a:lnTo>
                    <a:lnTo>
                      <a:pt x="25718" y="660"/>
                    </a:lnTo>
                    <a:lnTo>
                      <a:pt x="25613" y="585"/>
                    </a:lnTo>
                    <a:lnTo>
                      <a:pt x="25493" y="510"/>
                    </a:lnTo>
                    <a:lnTo>
                      <a:pt x="25373" y="450"/>
                    </a:lnTo>
                    <a:lnTo>
                      <a:pt x="25238" y="390"/>
                    </a:lnTo>
                    <a:lnTo>
                      <a:pt x="25089" y="345"/>
                    </a:lnTo>
                    <a:lnTo>
                      <a:pt x="24924" y="300"/>
                    </a:lnTo>
                    <a:lnTo>
                      <a:pt x="24519" y="240"/>
                    </a:lnTo>
                    <a:lnTo>
                      <a:pt x="24010" y="180"/>
                    </a:lnTo>
                    <a:lnTo>
                      <a:pt x="23395" y="135"/>
                    </a:lnTo>
                    <a:lnTo>
                      <a:pt x="22706" y="90"/>
                    </a:lnTo>
                    <a:lnTo>
                      <a:pt x="21956" y="60"/>
                    </a:lnTo>
                    <a:lnTo>
                      <a:pt x="21162" y="30"/>
                    </a:lnTo>
                    <a:lnTo>
                      <a:pt x="194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8" name="Google Shape;1078;p25"/>
          <p:cNvGrpSpPr/>
          <p:nvPr/>
        </p:nvGrpSpPr>
        <p:grpSpPr>
          <a:xfrm>
            <a:off x="6724710" y="1918617"/>
            <a:ext cx="1727280" cy="1726791"/>
            <a:chOff x="6724705" y="1845567"/>
            <a:chExt cx="1727280" cy="1726791"/>
          </a:xfrm>
        </p:grpSpPr>
        <p:grpSp>
          <p:nvGrpSpPr>
            <p:cNvPr id="1079" name="Google Shape;1079;p25"/>
            <p:cNvGrpSpPr/>
            <p:nvPr/>
          </p:nvGrpSpPr>
          <p:grpSpPr>
            <a:xfrm>
              <a:off x="6724705" y="1845567"/>
              <a:ext cx="1727280" cy="1726791"/>
              <a:chOff x="6145100" y="2222975"/>
              <a:chExt cx="1236775" cy="1236425"/>
            </a:xfrm>
          </p:grpSpPr>
          <p:sp>
            <p:nvSpPr>
              <p:cNvPr id="1080" name="Google Shape;1080;p25"/>
              <p:cNvSpPr/>
              <p:nvPr/>
            </p:nvSpPr>
            <p:spPr>
              <a:xfrm>
                <a:off x="6312575" y="2701800"/>
                <a:ext cx="1289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2983" extrusionOk="0">
                    <a:moveTo>
                      <a:pt x="3732" y="1"/>
                    </a:moveTo>
                    <a:lnTo>
                      <a:pt x="0" y="195"/>
                    </a:lnTo>
                    <a:lnTo>
                      <a:pt x="5156" y="2983"/>
                    </a:lnTo>
                    <a:lnTo>
                      <a:pt x="3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6608550" y="3073100"/>
                <a:ext cx="288150" cy="269025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0761" extrusionOk="0">
                    <a:moveTo>
                      <a:pt x="3852" y="0"/>
                    </a:moveTo>
                    <a:lnTo>
                      <a:pt x="1" y="3162"/>
                    </a:lnTo>
                    <a:lnTo>
                      <a:pt x="9367" y="10761"/>
                    </a:lnTo>
                    <a:lnTo>
                      <a:pt x="11525" y="7539"/>
                    </a:lnTo>
                    <a:lnTo>
                      <a:pt x="8018" y="5950"/>
                    </a:lnTo>
                    <a:lnTo>
                      <a:pt x="38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6432825" y="2689825"/>
                <a:ext cx="2072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5171" extrusionOk="0">
                    <a:moveTo>
                      <a:pt x="8288" y="0"/>
                    </a:moveTo>
                    <a:lnTo>
                      <a:pt x="1" y="420"/>
                    </a:lnTo>
                    <a:lnTo>
                      <a:pt x="1859" y="4331"/>
                    </a:lnTo>
                    <a:lnTo>
                      <a:pt x="2728" y="5170"/>
                    </a:lnTo>
                    <a:lnTo>
                      <a:pt x="7944" y="4496"/>
                    </a:lnTo>
                    <a:lnTo>
                      <a:pt x="7959" y="3882"/>
                    </a:lnTo>
                    <a:lnTo>
                      <a:pt x="8019" y="2967"/>
                    </a:lnTo>
                    <a:lnTo>
                      <a:pt x="8124" y="1693"/>
                    </a:lnTo>
                    <a:lnTo>
                      <a:pt x="82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6180300" y="2449275"/>
                <a:ext cx="213975" cy="234575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9383" extrusionOk="0">
                    <a:moveTo>
                      <a:pt x="4197" y="1"/>
                    </a:moveTo>
                    <a:lnTo>
                      <a:pt x="3867" y="405"/>
                    </a:lnTo>
                    <a:lnTo>
                      <a:pt x="3538" y="840"/>
                    </a:lnTo>
                    <a:lnTo>
                      <a:pt x="3223" y="1259"/>
                    </a:lnTo>
                    <a:lnTo>
                      <a:pt x="2923" y="1694"/>
                    </a:lnTo>
                    <a:lnTo>
                      <a:pt x="2624" y="2144"/>
                    </a:lnTo>
                    <a:lnTo>
                      <a:pt x="2339" y="2593"/>
                    </a:lnTo>
                    <a:lnTo>
                      <a:pt x="2054" y="3043"/>
                    </a:lnTo>
                    <a:lnTo>
                      <a:pt x="1784" y="3507"/>
                    </a:lnTo>
                    <a:lnTo>
                      <a:pt x="1530" y="3987"/>
                    </a:lnTo>
                    <a:lnTo>
                      <a:pt x="1275" y="4452"/>
                    </a:lnTo>
                    <a:lnTo>
                      <a:pt x="1050" y="4931"/>
                    </a:lnTo>
                    <a:lnTo>
                      <a:pt x="810" y="5426"/>
                    </a:lnTo>
                    <a:lnTo>
                      <a:pt x="600" y="5920"/>
                    </a:lnTo>
                    <a:lnTo>
                      <a:pt x="391" y="6415"/>
                    </a:lnTo>
                    <a:lnTo>
                      <a:pt x="196" y="6909"/>
                    </a:lnTo>
                    <a:lnTo>
                      <a:pt x="1" y="7419"/>
                    </a:lnTo>
                    <a:lnTo>
                      <a:pt x="3613" y="9382"/>
                    </a:lnTo>
                    <a:lnTo>
                      <a:pt x="8558" y="9127"/>
                    </a:lnTo>
                    <a:lnTo>
                      <a:pt x="41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151075" y="2658725"/>
                <a:ext cx="539550" cy="520425"/>
              </a:xfrm>
              <a:custGeom>
                <a:avLst/>
                <a:gdLst/>
                <a:ahLst/>
                <a:cxnLst/>
                <a:rect l="l" t="t" r="r" b="b"/>
                <a:pathLst>
                  <a:path w="21582" h="20817" extrusionOk="0">
                    <a:moveTo>
                      <a:pt x="855" y="0"/>
                    </a:moveTo>
                    <a:lnTo>
                      <a:pt x="720" y="480"/>
                    </a:lnTo>
                    <a:lnTo>
                      <a:pt x="585" y="959"/>
                    </a:lnTo>
                    <a:lnTo>
                      <a:pt x="466" y="1439"/>
                    </a:lnTo>
                    <a:lnTo>
                      <a:pt x="346" y="1933"/>
                    </a:lnTo>
                    <a:lnTo>
                      <a:pt x="241" y="2413"/>
                    </a:lnTo>
                    <a:lnTo>
                      <a:pt x="151" y="2908"/>
                    </a:lnTo>
                    <a:lnTo>
                      <a:pt x="76" y="3402"/>
                    </a:lnTo>
                    <a:lnTo>
                      <a:pt x="1" y="3912"/>
                    </a:lnTo>
                    <a:lnTo>
                      <a:pt x="5921" y="5785"/>
                    </a:lnTo>
                    <a:lnTo>
                      <a:pt x="15407" y="20816"/>
                    </a:lnTo>
                    <a:lnTo>
                      <a:pt x="21582" y="15751"/>
                    </a:lnTo>
                    <a:lnTo>
                      <a:pt x="20083" y="13608"/>
                    </a:lnTo>
                    <a:lnTo>
                      <a:pt x="12425" y="6279"/>
                    </a:lnTo>
                    <a:lnTo>
                      <a:pt x="8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6687225" y="2931100"/>
                <a:ext cx="431650" cy="365700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4628" extrusionOk="0">
                    <a:moveTo>
                      <a:pt x="4752" y="0"/>
                    </a:moveTo>
                    <a:lnTo>
                      <a:pt x="1" y="2938"/>
                    </a:lnTo>
                    <a:lnTo>
                      <a:pt x="5516" y="10836"/>
                    </a:lnTo>
                    <a:lnTo>
                      <a:pt x="13863" y="14627"/>
                    </a:lnTo>
                    <a:lnTo>
                      <a:pt x="17265" y="6669"/>
                    </a:lnTo>
                    <a:lnTo>
                      <a:pt x="10776" y="4257"/>
                    </a:lnTo>
                    <a:lnTo>
                      <a:pt x="11720" y="360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6523875" y="2807825"/>
                <a:ext cx="266050" cy="176500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060" extrusionOk="0">
                    <a:moveTo>
                      <a:pt x="10386" y="1"/>
                    </a:moveTo>
                    <a:lnTo>
                      <a:pt x="1" y="1320"/>
                    </a:lnTo>
                    <a:lnTo>
                      <a:pt x="5935" y="7000"/>
                    </a:lnTo>
                    <a:lnTo>
                      <a:pt x="5950" y="7044"/>
                    </a:lnTo>
                    <a:lnTo>
                      <a:pt x="5965" y="7059"/>
                    </a:lnTo>
                    <a:lnTo>
                      <a:pt x="10641" y="4167"/>
                    </a:lnTo>
                    <a:lnTo>
                      <a:pt x="103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6801125" y="2671075"/>
                <a:ext cx="58075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23230" h="7405" extrusionOk="0">
                    <a:moveTo>
                      <a:pt x="22271" y="1"/>
                    </a:moveTo>
                    <a:lnTo>
                      <a:pt x="1" y="870"/>
                    </a:lnTo>
                    <a:lnTo>
                      <a:pt x="390" y="7179"/>
                    </a:lnTo>
                    <a:lnTo>
                      <a:pt x="23215" y="7404"/>
                    </a:lnTo>
                    <a:lnTo>
                      <a:pt x="23230" y="6805"/>
                    </a:lnTo>
                    <a:lnTo>
                      <a:pt x="23215" y="5920"/>
                    </a:lnTo>
                    <a:lnTo>
                      <a:pt x="23170" y="5051"/>
                    </a:lnTo>
                    <a:lnTo>
                      <a:pt x="23080" y="4182"/>
                    </a:lnTo>
                    <a:lnTo>
                      <a:pt x="22975" y="3328"/>
                    </a:lnTo>
                    <a:lnTo>
                      <a:pt x="22840" y="2473"/>
                    </a:lnTo>
                    <a:lnTo>
                      <a:pt x="22690" y="1649"/>
                    </a:lnTo>
                    <a:lnTo>
                      <a:pt x="22496" y="810"/>
                    </a:lnTo>
                    <a:lnTo>
                      <a:pt x="22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6656125" y="2535075"/>
                <a:ext cx="125550" cy="264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0567" extrusionOk="0">
                    <a:moveTo>
                      <a:pt x="4407" y="1"/>
                    </a:moveTo>
                    <a:lnTo>
                      <a:pt x="1020" y="180"/>
                    </a:lnTo>
                    <a:lnTo>
                      <a:pt x="645" y="3417"/>
                    </a:lnTo>
                    <a:lnTo>
                      <a:pt x="331" y="6445"/>
                    </a:lnTo>
                    <a:lnTo>
                      <a:pt x="196" y="7779"/>
                    </a:lnTo>
                    <a:lnTo>
                      <a:pt x="91" y="8948"/>
                    </a:lnTo>
                    <a:lnTo>
                      <a:pt x="31" y="9877"/>
                    </a:lnTo>
                    <a:lnTo>
                      <a:pt x="1" y="10566"/>
                    </a:lnTo>
                    <a:lnTo>
                      <a:pt x="5021" y="9922"/>
                    </a:lnTo>
                    <a:lnTo>
                      <a:pt x="44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789525" y="2223350"/>
                <a:ext cx="479950" cy="285525"/>
              </a:xfrm>
              <a:custGeom>
                <a:avLst/>
                <a:gdLst/>
                <a:ahLst/>
                <a:cxnLst/>
                <a:rect l="l" t="t" r="r" b="b"/>
                <a:pathLst>
                  <a:path w="19198" h="11421" extrusionOk="0">
                    <a:moveTo>
                      <a:pt x="0" y="1"/>
                    </a:moveTo>
                    <a:lnTo>
                      <a:pt x="0" y="91"/>
                    </a:lnTo>
                    <a:lnTo>
                      <a:pt x="15" y="3702"/>
                    </a:lnTo>
                    <a:lnTo>
                      <a:pt x="30" y="6999"/>
                    </a:lnTo>
                    <a:lnTo>
                      <a:pt x="30" y="11420"/>
                    </a:lnTo>
                    <a:lnTo>
                      <a:pt x="6819" y="11076"/>
                    </a:lnTo>
                    <a:lnTo>
                      <a:pt x="12499" y="10806"/>
                    </a:lnTo>
                    <a:lnTo>
                      <a:pt x="16845" y="10596"/>
                    </a:lnTo>
                    <a:lnTo>
                      <a:pt x="19198" y="10506"/>
                    </a:lnTo>
                    <a:lnTo>
                      <a:pt x="18793" y="9937"/>
                    </a:lnTo>
                    <a:lnTo>
                      <a:pt x="18374" y="9382"/>
                    </a:lnTo>
                    <a:lnTo>
                      <a:pt x="17924" y="8843"/>
                    </a:lnTo>
                    <a:lnTo>
                      <a:pt x="17475" y="8318"/>
                    </a:lnTo>
                    <a:lnTo>
                      <a:pt x="16995" y="7794"/>
                    </a:lnTo>
                    <a:lnTo>
                      <a:pt x="16515" y="7299"/>
                    </a:lnTo>
                    <a:lnTo>
                      <a:pt x="16021" y="6805"/>
                    </a:lnTo>
                    <a:lnTo>
                      <a:pt x="15511" y="6340"/>
                    </a:lnTo>
                    <a:lnTo>
                      <a:pt x="14987" y="5875"/>
                    </a:lnTo>
                    <a:lnTo>
                      <a:pt x="14447" y="5426"/>
                    </a:lnTo>
                    <a:lnTo>
                      <a:pt x="13893" y="5006"/>
                    </a:lnTo>
                    <a:lnTo>
                      <a:pt x="13338" y="4587"/>
                    </a:lnTo>
                    <a:lnTo>
                      <a:pt x="12769" y="4197"/>
                    </a:lnTo>
                    <a:lnTo>
                      <a:pt x="12184" y="3807"/>
                    </a:lnTo>
                    <a:lnTo>
                      <a:pt x="11585" y="3448"/>
                    </a:lnTo>
                    <a:lnTo>
                      <a:pt x="10970" y="3088"/>
                    </a:lnTo>
                    <a:lnTo>
                      <a:pt x="10356" y="2758"/>
                    </a:lnTo>
                    <a:lnTo>
                      <a:pt x="9726" y="2444"/>
                    </a:lnTo>
                    <a:lnTo>
                      <a:pt x="9082" y="2144"/>
                    </a:lnTo>
                    <a:lnTo>
                      <a:pt x="8438" y="1859"/>
                    </a:lnTo>
                    <a:lnTo>
                      <a:pt x="7778" y="1604"/>
                    </a:lnTo>
                    <a:lnTo>
                      <a:pt x="7104" y="1349"/>
                    </a:lnTo>
                    <a:lnTo>
                      <a:pt x="6429" y="1125"/>
                    </a:lnTo>
                    <a:lnTo>
                      <a:pt x="5755" y="930"/>
                    </a:lnTo>
                    <a:lnTo>
                      <a:pt x="5051" y="735"/>
                    </a:lnTo>
                    <a:lnTo>
                      <a:pt x="4361" y="570"/>
                    </a:lnTo>
                    <a:lnTo>
                      <a:pt x="3642" y="420"/>
                    </a:lnTo>
                    <a:lnTo>
                      <a:pt x="2938" y="300"/>
                    </a:lnTo>
                    <a:lnTo>
                      <a:pt x="2203" y="196"/>
                    </a:lnTo>
                    <a:lnTo>
                      <a:pt x="1484" y="106"/>
                    </a:lnTo>
                    <a:lnTo>
                      <a:pt x="749" y="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6859200" y="3272050"/>
                <a:ext cx="246175" cy="1738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6954" extrusionOk="0">
                    <a:moveTo>
                      <a:pt x="2414" y="0"/>
                    </a:moveTo>
                    <a:lnTo>
                      <a:pt x="1" y="3597"/>
                    </a:lnTo>
                    <a:lnTo>
                      <a:pt x="1305" y="6954"/>
                    </a:lnTo>
                    <a:lnTo>
                      <a:pt x="1889" y="6834"/>
                    </a:lnTo>
                    <a:lnTo>
                      <a:pt x="2458" y="6684"/>
                    </a:lnTo>
                    <a:lnTo>
                      <a:pt x="3028" y="6534"/>
                    </a:lnTo>
                    <a:lnTo>
                      <a:pt x="3582" y="6354"/>
                    </a:lnTo>
                    <a:lnTo>
                      <a:pt x="4152" y="6175"/>
                    </a:lnTo>
                    <a:lnTo>
                      <a:pt x="4691" y="5980"/>
                    </a:lnTo>
                    <a:lnTo>
                      <a:pt x="5246" y="5770"/>
                    </a:lnTo>
                    <a:lnTo>
                      <a:pt x="5786" y="5560"/>
                    </a:lnTo>
                    <a:lnTo>
                      <a:pt x="6310" y="5320"/>
                    </a:lnTo>
                    <a:lnTo>
                      <a:pt x="6835" y="5081"/>
                    </a:lnTo>
                    <a:lnTo>
                      <a:pt x="7359" y="4826"/>
                    </a:lnTo>
                    <a:lnTo>
                      <a:pt x="7869" y="4556"/>
                    </a:lnTo>
                    <a:lnTo>
                      <a:pt x="8378" y="4271"/>
                    </a:lnTo>
                    <a:lnTo>
                      <a:pt x="8873" y="3987"/>
                    </a:lnTo>
                    <a:lnTo>
                      <a:pt x="9367" y="3687"/>
                    </a:lnTo>
                    <a:lnTo>
                      <a:pt x="9847" y="3372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6145100" y="2781600"/>
                <a:ext cx="372050" cy="535425"/>
              </a:xfrm>
              <a:custGeom>
                <a:avLst/>
                <a:gdLst/>
                <a:ahLst/>
                <a:cxnLst/>
                <a:rect l="l" t="t" r="r" b="b"/>
                <a:pathLst>
                  <a:path w="14882" h="21417" extrusionOk="0">
                    <a:moveTo>
                      <a:pt x="120" y="1"/>
                    </a:moveTo>
                    <a:lnTo>
                      <a:pt x="75" y="585"/>
                    </a:lnTo>
                    <a:lnTo>
                      <a:pt x="30" y="1185"/>
                    </a:lnTo>
                    <a:lnTo>
                      <a:pt x="15" y="1784"/>
                    </a:lnTo>
                    <a:lnTo>
                      <a:pt x="0" y="2384"/>
                    </a:lnTo>
                    <a:lnTo>
                      <a:pt x="15" y="3103"/>
                    </a:lnTo>
                    <a:lnTo>
                      <a:pt x="45" y="3807"/>
                    </a:lnTo>
                    <a:lnTo>
                      <a:pt x="90" y="4512"/>
                    </a:lnTo>
                    <a:lnTo>
                      <a:pt x="165" y="5216"/>
                    </a:lnTo>
                    <a:lnTo>
                      <a:pt x="255" y="5905"/>
                    </a:lnTo>
                    <a:lnTo>
                      <a:pt x="360" y="6595"/>
                    </a:lnTo>
                    <a:lnTo>
                      <a:pt x="495" y="7269"/>
                    </a:lnTo>
                    <a:lnTo>
                      <a:pt x="630" y="7944"/>
                    </a:lnTo>
                    <a:lnTo>
                      <a:pt x="794" y="8618"/>
                    </a:lnTo>
                    <a:lnTo>
                      <a:pt x="974" y="9277"/>
                    </a:lnTo>
                    <a:lnTo>
                      <a:pt x="1184" y="9922"/>
                    </a:lnTo>
                    <a:lnTo>
                      <a:pt x="1394" y="10566"/>
                    </a:lnTo>
                    <a:lnTo>
                      <a:pt x="1634" y="11211"/>
                    </a:lnTo>
                    <a:lnTo>
                      <a:pt x="1873" y="11840"/>
                    </a:lnTo>
                    <a:lnTo>
                      <a:pt x="2143" y="12455"/>
                    </a:lnTo>
                    <a:lnTo>
                      <a:pt x="2428" y="13069"/>
                    </a:lnTo>
                    <a:lnTo>
                      <a:pt x="2728" y="13668"/>
                    </a:lnTo>
                    <a:lnTo>
                      <a:pt x="3042" y="14268"/>
                    </a:lnTo>
                    <a:lnTo>
                      <a:pt x="3372" y="14852"/>
                    </a:lnTo>
                    <a:lnTo>
                      <a:pt x="3717" y="15422"/>
                    </a:lnTo>
                    <a:lnTo>
                      <a:pt x="4077" y="15976"/>
                    </a:lnTo>
                    <a:lnTo>
                      <a:pt x="4451" y="16531"/>
                    </a:lnTo>
                    <a:lnTo>
                      <a:pt x="4841" y="17070"/>
                    </a:lnTo>
                    <a:lnTo>
                      <a:pt x="5245" y="17610"/>
                    </a:lnTo>
                    <a:lnTo>
                      <a:pt x="5665" y="18120"/>
                    </a:lnTo>
                    <a:lnTo>
                      <a:pt x="6100" y="18629"/>
                    </a:lnTo>
                    <a:lnTo>
                      <a:pt x="6534" y="19124"/>
                    </a:lnTo>
                    <a:lnTo>
                      <a:pt x="6999" y="19603"/>
                    </a:lnTo>
                    <a:lnTo>
                      <a:pt x="7463" y="20083"/>
                    </a:lnTo>
                    <a:lnTo>
                      <a:pt x="7943" y="20532"/>
                    </a:lnTo>
                    <a:lnTo>
                      <a:pt x="8438" y="20982"/>
                    </a:lnTo>
                    <a:lnTo>
                      <a:pt x="8947" y="21417"/>
                    </a:lnTo>
                    <a:lnTo>
                      <a:pt x="14372" y="16951"/>
                    </a:lnTo>
                    <a:lnTo>
                      <a:pt x="14882" y="16531"/>
                    </a:lnTo>
                    <a:lnTo>
                      <a:pt x="5515" y="1709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6388625" y="3168250"/>
                <a:ext cx="47847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19139" h="11646" extrusionOk="0">
                    <a:moveTo>
                      <a:pt x="8003" y="1"/>
                    </a:moveTo>
                    <a:lnTo>
                      <a:pt x="3687" y="3553"/>
                    </a:lnTo>
                    <a:lnTo>
                      <a:pt x="0" y="6580"/>
                    </a:lnTo>
                    <a:lnTo>
                      <a:pt x="390" y="6880"/>
                    </a:lnTo>
                    <a:lnTo>
                      <a:pt x="795" y="7164"/>
                    </a:lnTo>
                    <a:lnTo>
                      <a:pt x="1199" y="7434"/>
                    </a:lnTo>
                    <a:lnTo>
                      <a:pt x="1604" y="7719"/>
                    </a:lnTo>
                    <a:lnTo>
                      <a:pt x="2024" y="7974"/>
                    </a:lnTo>
                    <a:lnTo>
                      <a:pt x="2443" y="8229"/>
                    </a:lnTo>
                    <a:lnTo>
                      <a:pt x="2878" y="8468"/>
                    </a:lnTo>
                    <a:lnTo>
                      <a:pt x="3298" y="8708"/>
                    </a:lnTo>
                    <a:lnTo>
                      <a:pt x="3747" y="8948"/>
                    </a:lnTo>
                    <a:lnTo>
                      <a:pt x="4182" y="9158"/>
                    </a:lnTo>
                    <a:lnTo>
                      <a:pt x="4631" y="9382"/>
                    </a:lnTo>
                    <a:lnTo>
                      <a:pt x="5081" y="9577"/>
                    </a:lnTo>
                    <a:lnTo>
                      <a:pt x="5546" y="9772"/>
                    </a:lnTo>
                    <a:lnTo>
                      <a:pt x="6010" y="9967"/>
                    </a:lnTo>
                    <a:lnTo>
                      <a:pt x="6475" y="10132"/>
                    </a:lnTo>
                    <a:lnTo>
                      <a:pt x="6939" y="10312"/>
                    </a:lnTo>
                    <a:lnTo>
                      <a:pt x="7419" y="10462"/>
                    </a:lnTo>
                    <a:lnTo>
                      <a:pt x="7898" y="10611"/>
                    </a:lnTo>
                    <a:lnTo>
                      <a:pt x="8378" y="10746"/>
                    </a:lnTo>
                    <a:lnTo>
                      <a:pt x="8873" y="10881"/>
                    </a:lnTo>
                    <a:lnTo>
                      <a:pt x="9367" y="11001"/>
                    </a:lnTo>
                    <a:lnTo>
                      <a:pt x="9862" y="11106"/>
                    </a:lnTo>
                    <a:lnTo>
                      <a:pt x="10356" y="11211"/>
                    </a:lnTo>
                    <a:lnTo>
                      <a:pt x="10851" y="11301"/>
                    </a:lnTo>
                    <a:lnTo>
                      <a:pt x="11360" y="11376"/>
                    </a:lnTo>
                    <a:lnTo>
                      <a:pt x="11870" y="11451"/>
                    </a:lnTo>
                    <a:lnTo>
                      <a:pt x="12379" y="11511"/>
                    </a:lnTo>
                    <a:lnTo>
                      <a:pt x="12904" y="11556"/>
                    </a:lnTo>
                    <a:lnTo>
                      <a:pt x="13414" y="11601"/>
                    </a:lnTo>
                    <a:lnTo>
                      <a:pt x="13938" y="11630"/>
                    </a:lnTo>
                    <a:lnTo>
                      <a:pt x="14463" y="11645"/>
                    </a:lnTo>
                    <a:lnTo>
                      <a:pt x="15527" y="11645"/>
                    </a:lnTo>
                    <a:lnTo>
                      <a:pt x="16051" y="11630"/>
                    </a:lnTo>
                    <a:lnTo>
                      <a:pt x="16576" y="11601"/>
                    </a:lnTo>
                    <a:lnTo>
                      <a:pt x="17085" y="11556"/>
                    </a:lnTo>
                    <a:lnTo>
                      <a:pt x="17610" y="11511"/>
                    </a:lnTo>
                    <a:lnTo>
                      <a:pt x="18119" y="11451"/>
                    </a:lnTo>
                    <a:lnTo>
                      <a:pt x="18629" y="11376"/>
                    </a:lnTo>
                    <a:lnTo>
                      <a:pt x="19138" y="11301"/>
                    </a:lnTo>
                    <a:lnTo>
                      <a:pt x="17835" y="7959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6985850" y="2941575"/>
                <a:ext cx="384425" cy="398300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15932" extrusionOk="0">
                    <a:moveTo>
                      <a:pt x="779" y="1"/>
                    </a:moveTo>
                    <a:lnTo>
                      <a:pt x="0" y="3208"/>
                    </a:lnTo>
                    <a:lnTo>
                      <a:pt x="6639" y="5681"/>
                    </a:lnTo>
                    <a:lnTo>
                      <a:pt x="2833" y="14613"/>
                    </a:lnTo>
                    <a:lnTo>
                      <a:pt x="5725" y="15932"/>
                    </a:lnTo>
                    <a:lnTo>
                      <a:pt x="6175" y="15587"/>
                    </a:lnTo>
                    <a:lnTo>
                      <a:pt x="6624" y="15227"/>
                    </a:lnTo>
                    <a:lnTo>
                      <a:pt x="7074" y="14868"/>
                    </a:lnTo>
                    <a:lnTo>
                      <a:pt x="7493" y="14493"/>
                    </a:lnTo>
                    <a:lnTo>
                      <a:pt x="7928" y="14118"/>
                    </a:lnTo>
                    <a:lnTo>
                      <a:pt x="8333" y="13729"/>
                    </a:lnTo>
                    <a:lnTo>
                      <a:pt x="8737" y="13324"/>
                    </a:lnTo>
                    <a:lnTo>
                      <a:pt x="9127" y="12904"/>
                    </a:lnTo>
                    <a:lnTo>
                      <a:pt x="9517" y="12485"/>
                    </a:lnTo>
                    <a:lnTo>
                      <a:pt x="9891" y="12065"/>
                    </a:lnTo>
                    <a:lnTo>
                      <a:pt x="10266" y="11631"/>
                    </a:lnTo>
                    <a:lnTo>
                      <a:pt x="10611" y="11181"/>
                    </a:lnTo>
                    <a:lnTo>
                      <a:pt x="10955" y="10731"/>
                    </a:lnTo>
                    <a:lnTo>
                      <a:pt x="11300" y="10267"/>
                    </a:lnTo>
                    <a:lnTo>
                      <a:pt x="11630" y="9787"/>
                    </a:lnTo>
                    <a:lnTo>
                      <a:pt x="11930" y="9308"/>
                    </a:lnTo>
                    <a:lnTo>
                      <a:pt x="12244" y="8828"/>
                    </a:lnTo>
                    <a:lnTo>
                      <a:pt x="12529" y="8334"/>
                    </a:lnTo>
                    <a:lnTo>
                      <a:pt x="12814" y="7839"/>
                    </a:lnTo>
                    <a:lnTo>
                      <a:pt x="13083" y="7329"/>
                    </a:lnTo>
                    <a:lnTo>
                      <a:pt x="13338" y="6820"/>
                    </a:lnTo>
                    <a:lnTo>
                      <a:pt x="13593" y="6295"/>
                    </a:lnTo>
                    <a:lnTo>
                      <a:pt x="13818" y="5771"/>
                    </a:lnTo>
                    <a:lnTo>
                      <a:pt x="14043" y="5231"/>
                    </a:lnTo>
                    <a:lnTo>
                      <a:pt x="14252" y="4692"/>
                    </a:lnTo>
                    <a:lnTo>
                      <a:pt x="14462" y="4152"/>
                    </a:lnTo>
                    <a:lnTo>
                      <a:pt x="14642" y="3598"/>
                    </a:lnTo>
                    <a:lnTo>
                      <a:pt x="14807" y="3028"/>
                    </a:lnTo>
                    <a:lnTo>
                      <a:pt x="14972" y="2474"/>
                    </a:lnTo>
                    <a:lnTo>
                      <a:pt x="15122" y="1904"/>
                    </a:lnTo>
                    <a:lnTo>
                      <a:pt x="15257" y="1335"/>
                    </a:lnTo>
                    <a:lnTo>
                      <a:pt x="15376" y="750"/>
                    </a:lnTo>
                    <a:lnTo>
                      <a:pt x="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6302825" y="2248450"/>
                <a:ext cx="353700" cy="427525"/>
              </a:xfrm>
              <a:custGeom>
                <a:avLst/>
                <a:gdLst/>
                <a:ahLst/>
                <a:cxnLst/>
                <a:rect l="l" t="t" r="r" b="b"/>
                <a:pathLst>
                  <a:path w="14148" h="17101" extrusionOk="0">
                    <a:moveTo>
                      <a:pt x="11360" y="1"/>
                    </a:moveTo>
                    <a:lnTo>
                      <a:pt x="10536" y="256"/>
                    </a:lnTo>
                    <a:lnTo>
                      <a:pt x="9727" y="555"/>
                    </a:lnTo>
                    <a:lnTo>
                      <a:pt x="8933" y="870"/>
                    </a:lnTo>
                    <a:lnTo>
                      <a:pt x="8138" y="1215"/>
                    </a:lnTo>
                    <a:lnTo>
                      <a:pt x="7374" y="1574"/>
                    </a:lnTo>
                    <a:lnTo>
                      <a:pt x="6610" y="1979"/>
                    </a:lnTo>
                    <a:lnTo>
                      <a:pt x="5875" y="2399"/>
                    </a:lnTo>
                    <a:lnTo>
                      <a:pt x="5156" y="2833"/>
                    </a:lnTo>
                    <a:lnTo>
                      <a:pt x="4437" y="3313"/>
                    </a:lnTo>
                    <a:lnTo>
                      <a:pt x="3747" y="3792"/>
                    </a:lnTo>
                    <a:lnTo>
                      <a:pt x="3073" y="4317"/>
                    </a:lnTo>
                    <a:lnTo>
                      <a:pt x="2428" y="4856"/>
                    </a:lnTo>
                    <a:lnTo>
                      <a:pt x="1784" y="5411"/>
                    </a:lnTo>
                    <a:lnTo>
                      <a:pt x="1169" y="5980"/>
                    </a:lnTo>
                    <a:lnTo>
                      <a:pt x="585" y="6595"/>
                    </a:lnTo>
                    <a:lnTo>
                      <a:pt x="1" y="7209"/>
                    </a:lnTo>
                    <a:lnTo>
                      <a:pt x="4736" y="17100"/>
                    </a:lnTo>
                    <a:lnTo>
                      <a:pt x="13593" y="16651"/>
                    </a:lnTo>
                    <a:lnTo>
                      <a:pt x="13908" y="13773"/>
                    </a:lnTo>
                    <a:lnTo>
                      <a:pt x="14148" y="11690"/>
                    </a:lnTo>
                    <a:lnTo>
                      <a:pt x="14148" y="11690"/>
                    </a:lnTo>
                    <a:lnTo>
                      <a:pt x="11825" y="11810"/>
                    </a:lnTo>
                    <a:lnTo>
                      <a:pt x="11300" y="11840"/>
                    </a:lnTo>
                    <a:lnTo>
                      <a:pt x="11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6791025" y="2510350"/>
                <a:ext cx="559400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2376" h="6310" extrusionOk="0">
                    <a:moveTo>
                      <a:pt x="19797" y="0"/>
                    </a:moveTo>
                    <a:lnTo>
                      <a:pt x="16351" y="135"/>
                    </a:lnTo>
                    <a:lnTo>
                      <a:pt x="11570" y="360"/>
                    </a:lnTo>
                    <a:lnTo>
                      <a:pt x="5950" y="630"/>
                    </a:lnTo>
                    <a:lnTo>
                      <a:pt x="0" y="930"/>
                    </a:lnTo>
                    <a:lnTo>
                      <a:pt x="330" y="6310"/>
                    </a:lnTo>
                    <a:lnTo>
                      <a:pt x="22375" y="5441"/>
                    </a:lnTo>
                    <a:lnTo>
                      <a:pt x="22120" y="4721"/>
                    </a:lnTo>
                    <a:lnTo>
                      <a:pt x="21851" y="4017"/>
                    </a:lnTo>
                    <a:lnTo>
                      <a:pt x="21566" y="3312"/>
                    </a:lnTo>
                    <a:lnTo>
                      <a:pt x="21251" y="2623"/>
                    </a:lnTo>
                    <a:lnTo>
                      <a:pt x="20906" y="1949"/>
                    </a:lnTo>
                    <a:lnTo>
                      <a:pt x="20562" y="1289"/>
                    </a:lnTo>
                    <a:lnTo>
                      <a:pt x="20187" y="630"/>
                    </a:lnTo>
                    <a:lnTo>
                      <a:pt x="197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6812375" y="2875275"/>
                <a:ext cx="568025" cy="60350"/>
              </a:xfrm>
              <a:custGeom>
                <a:avLst/>
                <a:gdLst/>
                <a:ahLst/>
                <a:cxnLst/>
                <a:rect l="l" t="t" r="r" b="b"/>
                <a:pathLst>
                  <a:path w="22721" h="2414" extrusionOk="0">
                    <a:moveTo>
                      <a:pt x="0" y="0"/>
                    </a:moveTo>
                    <a:lnTo>
                      <a:pt x="90" y="1259"/>
                    </a:lnTo>
                    <a:lnTo>
                      <a:pt x="22480" y="2413"/>
                    </a:lnTo>
                    <a:lnTo>
                      <a:pt x="22570" y="1874"/>
                    </a:lnTo>
                    <a:lnTo>
                      <a:pt x="22630" y="1319"/>
                    </a:lnTo>
                    <a:lnTo>
                      <a:pt x="22675" y="780"/>
                    </a:lnTo>
                    <a:lnTo>
                      <a:pt x="2272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6610425" y="2222975"/>
                <a:ext cx="155125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11826" extrusionOk="0">
                    <a:moveTo>
                      <a:pt x="5336" y="1"/>
                    </a:moveTo>
                    <a:lnTo>
                      <a:pt x="4556" y="46"/>
                    </a:lnTo>
                    <a:lnTo>
                      <a:pt x="3792" y="106"/>
                    </a:lnTo>
                    <a:lnTo>
                      <a:pt x="3028" y="181"/>
                    </a:lnTo>
                    <a:lnTo>
                      <a:pt x="2279" y="300"/>
                    </a:lnTo>
                    <a:lnTo>
                      <a:pt x="1529" y="420"/>
                    </a:lnTo>
                    <a:lnTo>
                      <a:pt x="795" y="570"/>
                    </a:lnTo>
                    <a:lnTo>
                      <a:pt x="60" y="750"/>
                    </a:lnTo>
                    <a:lnTo>
                      <a:pt x="1" y="11825"/>
                    </a:lnTo>
                    <a:lnTo>
                      <a:pt x="6205" y="11495"/>
                    </a:lnTo>
                    <a:lnTo>
                      <a:pt x="6205" y="586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8" name="Google Shape;1098;p25"/>
            <p:cNvSpPr/>
            <p:nvPr/>
          </p:nvSpPr>
          <p:spPr>
            <a:xfrm>
              <a:off x="7303474" y="2004413"/>
              <a:ext cx="100485" cy="130338"/>
            </a:xfrm>
            <a:custGeom>
              <a:avLst/>
              <a:gdLst/>
              <a:ahLst/>
              <a:cxnLst/>
              <a:rect l="l" t="t" r="r" b="b"/>
              <a:pathLst>
                <a:path w="2878" h="3733" extrusionOk="0">
                  <a:moveTo>
                    <a:pt x="1454" y="795"/>
                  </a:moveTo>
                  <a:lnTo>
                    <a:pt x="1574" y="810"/>
                  </a:lnTo>
                  <a:lnTo>
                    <a:pt x="1694" y="840"/>
                  </a:lnTo>
                  <a:lnTo>
                    <a:pt x="1799" y="900"/>
                  </a:lnTo>
                  <a:lnTo>
                    <a:pt x="1889" y="975"/>
                  </a:lnTo>
                  <a:lnTo>
                    <a:pt x="1963" y="1065"/>
                  </a:lnTo>
                  <a:lnTo>
                    <a:pt x="2023" y="1170"/>
                  </a:lnTo>
                  <a:lnTo>
                    <a:pt x="2053" y="1290"/>
                  </a:lnTo>
                  <a:lnTo>
                    <a:pt x="2068" y="1410"/>
                  </a:lnTo>
                  <a:lnTo>
                    <a:pt x="2053" y="1530"/>
                  </a:lnTo>
                  <a:lnTo>
                    <a:pt x="2023" y="1649"/>
                  </a:lnTo>
                  <a:lnTo>
                    <a:pt x="1963" y="1754"/>
                  </a:lnTo>
                  <a:lnTo>
                    <a:pt x="1889" y="1844"/>
                  </a:lnTo>
                  <a:lnTo>
                    <a:pt x="1799" y="1919"/>
                  </a:lnTo>
                  <a:lnTo>
                    <a:pt x="1694" y="1979"/>
                  </a:lnTo>
                  <a:lnTo>
                    <a:pt x="1574" y="2009"/>
                  </a:lnTo>
                  <a:lnTo>
                    <a:pt x="1454" y="2024"/>
                  </a:lnTo>
                  <a:lnTo>
                    <a:pt x="1319" y="2009"/>
                  </a:lnTo>
                  <a:lnTo>
                    <a:pt x="1214" y="1979"/>
                  </a:lnTo>
                  <a:lnTo>
                    <a:pt x="1109" y="1919"/>
                  </a:lnTo>
                  <a:lnTo>
                    <a:pt x="1019" y="1844"/>
                  </a:lnTo>
                  <a:lnTo>
                    <a:pt x="944" y="1754"/>
                  </a:lnTo>
                  <a:lnTo>
                    <a:pt x="884" y="1649"/>
                  </a:lnTo>
                  <a:lnTo>
                    <a:pt x="839" y="1530"/>
                  </a:lnTo>
                  <a:lnTo>
                    <a:pt x="839" y="1410"/>
                  </a:lnTo>
                  <a:lnTo>
                    <a:pt x="839" y="1290"/>
                  </a:lnTo>
                  <a:lnTo>
                    <a:pt x="884" y="1170"/>
                  </a:lnTo>
                  <a:lnTo>
                    <a:pt x="944" y="1065"/>
                  </a:lnTo>
                  <a:lnTo>
                    <a:pt x="1019" y="975"/>
                  </a:lnTo>
                  <a:lnTo>
                    <a:pt x="1109" y="900"/>
                  </a:lnTo>
                  <a:lnTo>
                    <a:pt x="1214" y="840"/>
                  </a:lnTo>
                  <a:lnTo>
                    <a:pt x="1319" y="810"/>
                  </a:lnTo>
                  <a:lnTo>
                    <a:pt x="1454" y="795"/>
                  </a:lnTo>
                  <a:close/>
                  <a:moveTo>
                    <a:pt x="1289" y="1"/>
                  </a:moveTo>
                  <a:lnTo>
                    <a:pt x="1154" y="16"/>
                  </a:lnTo>
                  <a:lnTo>
                    <a:pt x="1004" y="61"/>
                  </a:lnTo>
                  <a:lnTo>
                    <a:pt x="884" y="106"/>
                  </a:lnTo>
                  <a:lnTo>
                    <a:pt x="750" y="166"/>
                  </a:lnTo>
                  <a:lnTo>
                    <a:pt x="630" y="241"/>
                  </a:lnTo>
                  <a:lnTo>
                    <a:pt x="525" y="316"/>
                  </a:lnTo>
                  <a:lnTo>
                    <a:pt x="420" y="421"/>
                  </a:lnTo>
                  <a:lnTo>
                    <a:pt x="330" y="525"/>
                  </a:lnTo>
                  <a:lnTo>
                    <a:pt x="240" y="630"/>
                  </a:lnTo>
                  <a:lnTo>
                    <a:pt x="165" y="750"/>
                  </a:lnTo>
                  <a:lnTo>
                    <a:pt x="105" y="870"/>
                  </a:lnTo>
                  <a:lnTo>
                    <a:pt x="60" y="1005"/>
                  </a:lnTo>
                  <a:lnTo>
                    <a:pt x="30" y="1140"/>
                  </a:lnTo>
                  <a:lnTo>
                    <a:pt x="0" y="1290"/>
                  </a:lnTo>
                  <a:lnTo>
                    <a:pt x="0" y="1440"/>
                  </a:lnTo>
                  <a:lnTo>
                    <a:pt x="15" y="1589"/>
                  </a:lnTo>
                  <a:lnTo>
                    <a:pt x="60" y="1769"/>
                  </a:lnTo>
                  <a:lnTo>
                    <a:pt x="135" y="1949"/>
                  </a:lnTo>
                  <a:lnTo>
                    <a:pt x="225" y="2129"/>
                  </a:lnTo>
                  <a:lnTo>
                    <a:pt x="330" y="2324"/>
                  </a:lnTo>
                  <a:lnTo>
                    <a:pt x="450" y="2519"/>
                  </a:lnTo>
                  <a:lnTo>
                    <a:pt x="720" y="2878"/>
                  </a:lnTo>
                  <a:lnTo>
                    <a:pt x="989" y="3208"/>
                  </a:lnTo>
                  <a:lnTo>
                    <a:pt x="1214" y="3478"/>
                  </a:lnTo>
                  <a:lnTo>
                    <a:pt x="1439" y="3733"/>
                  </a:lnTo>
                  <a:lnTo>
                    <a:pt x="1664" y="3478"/>
                  </a:lnTo>
                  <a:lnTo>
                    <a:pt x="1889" y="3208"/>
                  </a:lnTo>
                  <a:lnTo>
                    <a:pt x="2158" y="2878"/>
                  </a:lnTo>
                  <a:lnTo>
                    <a:pt x="2428" y="2519"/>
                  </a:lnTo>
                  <a:lnTo>
                    <a:pt x="2548" y="2324"/>
                  </a:lnTo>
                  <a:lnTo>
                    <a:pt x="2653" y="2129"/>
                  </a:lnTo>
                  <a:lnTo>
                    <a:pt x="2743" y="1949"/>
                  </a:lnTo>
                  <a:lnTo>
                    <a:pt x="2818" y="1769"/>
                  </a:lnTo>
                  <a:lnTo>
                    <a:pt x="2863" y="1589"/>
                  </a:lnTo>
                  <a:lnTo>
                    <a:pt x="2878" y="1440"/>
                  </a:lnTo>
                  <a:lnTo>
                    <a:pt x="2878" y="1290"/>
                  </a:lnTo>
                  <a:lnTo>
                    <a:pt x="2848" y="1140"/>
                  </a:lnTo>
                  <a:lnTo>
                    <a:pt x="2818" y="1005"/>
                  </a:lnTo>
                  <a:lnTo>
                    <a:pt x="2773" y="870"/>
                  </a:lnTo>
                  <a:lnTo>
                    <a:pt x="2713" y="750"/>
                  </a:lnTo>
                  <a:lnTo>
                    <a:pt x="2638" y="630"/>
                  </a:lnTo>
                  <a:lnTo>
                    <a:pt x="2548" y="525"/>
                  </a:lnTo>
                  <a:lnTo>
                    <a:pt x="2458" y="421"/>
                  </a:lnTo>
                  <a:lnTo>
                    <a:pt x="2353" y="316"/>
                  </a:lnTo>
                  <a:lnTo>
                    <a:pt x="2248" y="241"/>
                  </a:lnTo>
                  <a:lnTo>
                    <a:pt x="2128" y="166"/>
                  </a:lnTo>
                  <a:lnTo>
                    <a:pt x="2008" y="106"/>
                  </a:lnTo>
                  <a:lnTo>
                    <a:pt x="1874" y="61"/>
                  </a:lnTo>
                  <a:lnTo>
                    <a:pt x="1724" y="16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25"/>
            <p:cNvGrpSpPr/>
            <p:nvPr/>
          </p:nvGrpSpPr>
          <p:grpSpPr>
            <a:xfrm>
              <a:off x="7521417" y="3040063"/>
              <a:ext cx="87427" cy="87427"/>
              <a:chOff x="5686875" y="3169000"/>
              <a:chExt cx="62600" cy="62600"/>
            </a:xfrm>
          </p:grpSpPr>
          <p:sp>
            <p:nvSpPr>
              <p:cNvPr id="1100" name="Google Shape;1100;p25"/>
              <p:cNvSpPr/>
              <p:nvPr/>
            </p:nvSpPr>
            <p:spPr>
              <a:xfrm>
                <a:off x="5700000" y="3182125"/>
                <a:ext cx="367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55" extrusionOk="0">
                    <a:moveTo>
                      <a:pt x="734" y="0"/>
                    </a:moveTo>
                    <a:lnTo>
                      <a:pt x="585" y="15"/>
                    </a:lnTo>
                    <a:lnTo>
                      <a:pt x="450" y="60"/>
                    </a:lnTo>
                    <a:lnTo>
                      <a:pt x="315" y="120"/>
                    </a:lnTo>
                    <a:lnTo>
                      <a:pt x="210" y="210"/>
                    </a:lnTo>
                    <a:lnTo>
                      <a:pt x="120" y="315"/>
                    </a:lnTo>
                    <a:lnTo>
                      <a:pt x="60" y="435"/>
                    </a:lnTo>
                    <a:lnTo>
                      <a:pt x="15" y="585"/>
                    </a:lnTo>
                    <a:lnTo>
                      <a:pt x="0" y="735"/>
                    </a:lnTo>
                    <a:lnTo>
                      <a:pt x="15" y="870"/>
                    </a:lnTo>
                    <a:lnTo>
                      <a:pt x="60" y="1019"/>
                    </a:lnTo>
                    <a:lnTo>
                      <a:pt x="120" y="1139"/>
                    </a:lnTo>
                    <a:lnTo>
                      <a:pt x="210" y="1244"/>
                    </a:lnTo>
                    <a:lnTo>
                      <a:pt x="315" y="1334"/>
                    </a:lnTo>
                    <a:lnTo>
                      <a:pt x="450" y="1409"/>
                    </a:lnTo>
                    <a:lnTo>
                      <a:pt x="585" y="1439"/>
                    </a:lnTo>
                    <a:lnTo>
                      <a:pt x="734" y="1454"/>
                    </a:lnTo>
                    <a:lnTo>
                      <a:pt x="884" y="1439"/>
                    </a:lnTo>
                    <a:lnTo>
                      <a:pt x="1019" y="1409"/>
                    </a:lnTo>
                    <a:lnTo>
                      <a:pt x="1139" y="1334"/>
                    </a:lnTo>
                    <a:lnTo>
                      <a:pt x="1244" y="1244"/>
                    </a:lnTo>
                    <a:lnTo>
                      <a:pt x="1334" y="1139"/>
                    </a:lnTo>
                    <a:lnTo>
                      <a:pt x="1409" y="1019"/>
                    </a:lnTo>
                    <a:lnTo>
                      <a:pt x="1454" y="870"/>
                    </a:lnTo>
                    <a:lnTo>
                      <a:pt x="1469" y="735"/>
                    </a:lnTo>
                    <a:lnTo>
                      <a:pt x="1454" y="585"/>
                    </a:lnTo>
                    <a:lnTo>
                      <a:pt x="1409" y="435"/>
                    </a:lnTo>
                    <a:lnTo>
                      <a:pt x="1334" y="315"/>
                    </a:lnTo>
                    <a:lnTo>
                      <a:pt x="1244" y="210"/>
                    </a:lnTo>
                    <a:lnTo>
                      <a:pt x="1139" y="120"/>
                    </a:lnTo>
                    <a:lnTo>
                      <a:pt x="1019" y="60"/>
                    </a:lnTo>
                    <a:lnTo>
                      <a:pt x="884" y="15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5686875" y="3169000"/>
                <a:ext cx="62600" cy="6260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1364" y="211"/>
                    </a:moveTo>
                    <a:lnTo>
                      <a:pt x="1469" y="226"/>
                    </a:lnTo>
                    <a:lnTo>
                      <a:pt x="1559" y="256"/>
                    </a:lnTo>
                    <a:lnTo>
                      <a:pt x="1664" y="286"/>
                    </a:lnTo>
                    <a:lnTo>
                      <a:pt x="1754" y="331"/>
                    </a:lnTo>
                    <a:lnTo>
                      <a:pt x="1844" y="391"/>
                    </a:lnTo>
                    <a:lnTo>
                      <a:pt x="1919" y="450"/>
                    </a:lnTo>
                    <a:lnTo>
                      <a:pt x="1994" y="510"/>
                    </a:lnTo>
                    <a:lnTo>
                      <a:pt x="2054" y="585"/>
                    </a:lnTo>
                    <a:lnTo>
                      <a:pt x="2129" y="675"/>
                    </a:lnTo>
                    <a:lnTo>
                      <a:pt x="2174" y="750"/>
                    </a:lnTo>
                    <a:lnTo>
                      <a:pt x="2219" y="840"/>
                    </a:lnTo>
                    <a:lnTo>
                      <a:pt x="2249" y="945"/>
                    </a:lnTo>
                    <a:lnTo>
                      <a:pt x="2278" y="1035"/>
                    </a:lnTo>
                    <a:lnTo>
                      <a:pt x="2293" y="1140"/>
                    </a:lnTo>
                    <a:lnTo>
                      <a:pt x="2293" y="1260"/>
                    </a:lnTo>
                    <a:lnTo>
                      <a:pt x="2293" y="1365"/>
                    </a:lnTo>
                    <a:lnTo>
                      <a:pt x="2278" y="1470"/>
                    </a:lnTo>
                    <a:lnTo>
                      <a:pt x="2249" y="1559"/>
                    </a:lnTo>
                    <a:lnTo>
                      <a:pt x="2219" y="1664"/>
                    </a:lnTo>
                    <a:lnTo>
                      <a:pt x="2174" y="1754"/>
                    </a:lnTo>
                    <a:lnTo>
                      <a:pt x="2129" y="1829"/>
                    </a:lnTo>
                    <a:lnTo>
                      <a:pt x="2054" y="1919"/>
                    </a:lnTo>
                    <a:lnTo>
                      <a:pt x="1994" y="1994"/>
                    </a:lnTo>
                    <a:lnTo>
                      <a:pt x="1919" y="2054"/>
                    </a:lnTo>
                    <a:lnTo>
                      <a:pt x="1844" y="2114"/>
                    </a:lnTo>
                    <a:lnTo>
                      <a:pt x="1754" y="2174"/>
                    </a:lnTo>
                    <a:lnTo>
                      <a:pt x="1664" y="2219"/>
                    </a:lnTo>
                    <a:lnTo>
                      <a:pt x="1559" y="2249"/>
                    </a:lnTo>
                    <a:lnTo>
                      <a:pt x="1469" y="2279"/>
                    </a:lnTo>
                    <a:lnTo>
                      <a:pt x="1364" y="2294"/>
                    </a:lnTo>
                    <a:lnTo>
                      <a:pt x="1154" y="2294"/>
                    </a:lnTo>
                    <a:lnTo>
                      <a:pt x="1050" y="2279"/>
                    </a:lnTo>
                    <a:lnTo>
                      <a:pt x="945" y="2249"/>
                    </a:lnTo>
                    <a:lnTo>
                      <a:pt x="855" y="2219"/>
                    </a:lnTo>
                    <a:lnTo>
                      <a:pt x="750" y="2174"/>
                    </a:lnTo>
                    <a:lnTo>
                      <a:pt x="675" y="2114"/>
                    </a:lnTo>
                    <a:lnTo>
                      <a:pt x="585" y="2054"/>
                    </a:lnTo>
                    <a:lnTo>
                      <a:pt x="510" y="1994"/>
                    </a:lnTo>
                    <a:lnTo>
                      <a:pt x="450" y="1919"/>
                    </a:lnTo>
                    <a:lnTo>
                      <a:pt x="390" y="1829"/>
                    </a:lnTo>
                    <a:lnTo>
                      <a:pt x="330" y="1754"/>
                    </a:lnTo>
                    <a:lnTo>
                      <a:pt x="285" y="1664"/>
                    </a:lnTo>
                    <a:lnTo>
                      <a:pt x="255" y="1559"/>
                    </a:lnTo>
                    <a:lnTo>
                      <a:pt x="225" y="1470"/>
                    </a:lnTo>
                    <a:lnTo>
                      <a:pt x="210" y="1365"/>
                    </a:lnTo>
                    <a:lnTo>
                      <a:pt x="210" y="1260"/>
                    </a:lnTo>
                    <a:lnTo>
                      <a:pt x="210" y="1140"/>
                    </a:lnTo>
                    <a:lnTo>
                      <a:pt x="225" y="1035"/>
                    </a:lnTo>
                    <a:lnTo>
                      <a:pt x="255" y="945"/>
                    </a:lnTo>
                    <a:lnTo>
                      <a:pt x="285" y="840"/>
                    </a:lnTo>
                    <a:lnTo>
                      <a:pt x="330" y="750"/>
                    </a:lnTo>
                    <a:lnTo>
                      <a:pt x="390" y="675"/>
                    </a:lnTo>
                    <a:lnTo>
                      <a:pt x="450" y="585"/>
                    </a:lnTo>
                    <a:lnTo>
                      <a:pt x="510" y="510"/>
                    </a:lnTo>
                    <a:lnTo>
                      <a:pt x="585" y="450"/>
                    </a:lnTo>
                    <a:lnTo>
                      <a:pt x="675" y="391"/>
                    </a:lnTo>
                    <a:lnTo>
                      <a:pt x="750" y="331"/>
                    </a:lnTo>
                    <a:lnTo>
                      <a:pt x="855" y="286"/>
                    </a:lnTo>
                    <a:lnTo>
                      <a:pt x="945" y="256"/>
                    </a:lnTo>
                    <a:lnTo>
                      <a:pt x="1050" y="226"/>
                    </a:lnTo>
                    <a:lnTo>
                      <a:pt x="1154" y="211"/>
                    </a:lnTo>
                    <a:close/>
                    <a:moveTo>
                      <a:pt x="1125" y="1"/>
                    </a:moveTo>
                    <a:lnTo>
                      <a:pt x="1005" y="16"/>
                    </a:lnTo>
                    <a:lnTo>
                      <a:pt x="885" y="61"/>
                    </a:lnTo>
                    <a:lnTo>
                      <a:pt x="765" y="91"/>
                    </a:lnTo>
                    <a:lnTo>
                      <a:pt x="660" y="151"/>
                    </a:lnTo>
                    <a:lnTo>
                      <a:pt x="555" y="211"/>
                    </a:lnTo>
                    <a:lnTo>
                      <a:pt x="450" y="286"/>
                    </a:lnTo>
                    <a:lnTo>
                      <a:pt x="360" y="361"/>
                    </a:lnTo>
                    <a:lnTo>
                      <a:pt x="285" y="450"/>
                    </a:lnTo>
                    <a:lnTo>
                      <a:pt x="210" y="555"/>
                    </a:lnTo>
                    <a:lnTo>
                      <a:pt x="150" y="660"/>
                    </a:lnTo>
                    <a:lnTo>
                      <a:pt x="105" y="765"/>
                    </a:lnTo>
                    <a:lnTo>
                      <a:pt x="60" y="885"/>
                    </a:lnTo>
                    <a:lnTo>
                      <a:pt x="30" y="1005"/>
                    </a:lnTo>
                    <a:lnTo>
                      <a:pt x="1" y="1125"/>
                    </a:lnTo>
                    <a:lnTo>
                      <a:pt x="1" y="1260"/>
                    </a:lnTo>
                    <a:lnTo>
                      <a:pt x="1" y="1380"/>
                    </a:lnTo>
                    <a:lnTo>
                      <a:pt x="30" y="1500"/>
                    </a:lnTo>
                    <a:lnTo>
                      <a:pt x="60" y="1619"/>
                    </a:lnTo>
                    <a:lnTo>
                      <a:pt x="105" y="1739"/>
                    </a:lnTo>
                    <a:lnTo>
                      <a:pt x="150" y="1844"/>
                    </a:lnTo>
                    <a:lnTo>
                      <a:pt x="210" y="1949"/>
                    </a:lnTo>
                    <a:lnTo>
                      <a:pt x="285" y="2054"/>
                    </a:lnTo>
                    <a:lnTo>
                      <a:pt x="360" y="2144"/>
                    </a:lnTo>
                    <a:lnTo>
                      <a:pt x="450" y="2219"/>
                    </a:lnTo>
                    <a:lnTo>
                      <a:pt x="555" y="2294"/>
                    </a:lnTo>
                    <a:lnTo>
                      <a:pt x="660" y="2354"/>
                    </a:lnTo>
                    <a:lnTo>
                      <a:pt x="765" y="2414"/>
                    </a:lnTo>
                    <a:lnTo>
                      <a:pt x="885" y="2444"/>
                    </a:lnTo>
                    <a:lnTo>
                      <a:pt x="1005" y="2489"/>
                    </a:lnTo>
                    <a:lnTo>
                      <a:pt x="1125" y="2504"/>
                    </a:lnTo>
                    <a:lnTo>
                      <a:pt x="1379" y="2504"/>
                    </a:lnTo>
                    <a:lnTo>
                      <a:pt x="1514" y="2489"/>
                    </a:lnTo>
                    <a:lnTo>
                      <a:pt x="1634" y="2444"/>
                    </a:lnTo>
                    <a:lnTo>
                      <a:pt x="1739" y="2414"/>
                    </a:lnTo>
                    <a:lnTo>
                      <a:pt x="1859" y="2354"/>
                    </a:lnTo>
                    <a:lnTo>
                      <a:pt x="1949" y="2294"/>
                    </a:lnTo>
                    <a:lnTo>
                      <a:pt x="2054" y="2219"/>
                    </a:lnTo>
                    <a:lnTo>
                      <a:pt x="2144" y="2144"/>
                    </a:lnTo>
                    <a:lnTo>
                      <a:pt x="2219" y="2054"/>
                    </a:lnTo>
                    <a:lnTo>
                      <a:pt x="2293" y="1949"/>
                    </a:lnTo>
                    <a:lnTo>
                      <a:pt x="2353" y="1844"/>
                    </a:lnTo>
                    <a:lnTo>
                      <a:pt x="2413" y="1739"/>
                    </a:lnTo>
                    <a:lnTo>
                      <a:pt x="2458" y="1619"/>
                    </a:lnTo>
                    <a:lnTo>
                      <a:pt x="2488" y="1500"/>
                    </a:lnTo>
                    <a:lnTo>
                      <a:pt x="2503" y="1380"/>
                    </a:lnTo>
                    <a:lnTo>
                      <a:pt x="2503" y="1260"/>
                    </a:lnTo>
                    <a:lnTo>
                      <a:pt x="2503" y="1125"/>
                    </a:lnTo>
                    <a:lnTo>
                      <a:pt x="2488" y="1005"/>
                    </a:lnTo>
                    <a:lnTo>
                      <a:pt x="2458" y="885"/>
                    </a:lnTo>
                    <a:lnTo>
                      <a:pt x="2413" y="765"/>
                    </a:lnTo>
                    <a:lnTo>
                      <a:pt x="2353" y="660"/>
                    </a:lnTo>
                    <a:lnTo>
                      <a:pt x="2293" y="555"/>
                    </a:lnTo>
                    <a:lnTo>
                      <a:pt x="2219" y="450"/>
                    </a:lnTo>
                    <a:lnTo>
                      <a:pt x="2144" y="361"/>
                    </a:lnTo>
                    <a:lnTo>
                      <a:pt x="2054" y="286"/>
                    </a:lnTo>
                    <a:lnTo>
                      <a:pt x="1949" y="211"/>
                    </a:lnTo>
                    <a:lnTo>
                      <a:pt x="1859" y="151"/>
                    </a:lnTo>
                    <a:lnTo>
                      <a:pt x="1739" y="91"/>
                    </a:lnTo>
                    <a:lnTo>
                      <a:pt x="1634" y="61"/>
                    </a:lnTo>
                    <a:lnTo>
                      <a:pt x="1514" y="16"/>
                    </a:lnTo>
                    <a:lnTo>
                      <a:pt x="1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2" name="Google Shape;1102;p25"/>
            <p:cNvSpPr/>
            <p:nvPr/>
          </p:nvSpPr>
          <p:spPr>
            <a:xfrm>
              <a:off x="7359408" y="2154721"/>
              <a:ext cx="282707" cy="864670"/>
            </a:xfrm>
            <a:custGeom>
              <a:avLst/>
              <a:gdLst/>
              <a:ahLst/>
              <a:cxnLst/>
              <a:rect l="l" t="t" r="r" b="b"/>
              <a:pathLst>
                <a:path w="8097" h="24765" extrusionOk="0">
                  <a:moveTo>
                    <a:pt x="0" y="0"/>
                  </a:moveTo>
                  <a:lnTo>
                    <a:pt x="96" y="3572"/>
                  </a:lnTo>
                  <a:lnTo>
                    <a:pt x="7287" y="3143"/>
                  </a:lnTo>
                  <a:lnTo>
                    <a:pt x="8097" y="18907"/>
                  </a:lnTo>
                  <a:lnTo>
                    <a:pt x="2810" y="22336"/>
                  </a:lnTo>
                  <a:lnTo>
                    <a:pt x="4525" y="24765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03" name="Google Shape;1103;p25"/>
          <p:cNvGrpSpPr/>
          <p:nvPr/>
        </p:nvGrpSpPr>
        <p:grpSpPr>
          <a:xfrm>
            <a:off x="462300" y="1004913"/>
            <a:ext cx="2316661" cy="3719756"/>
            <a:chOff x="462300" y="1004913"/>
            <a:chExt cx="2316661" cy="3719756"/>
          </a:xfrm>
        </p:grpSpPr>
        <p:grpSp>
          <p:nvGrpSpPr>
            <p:cNvPr id="1104" name="Google Shape;1104;p25"/>
            <p:cNvGrpSpPr/>
            <p:nvPr/>
          </p:nvGrpSpPr>
          <p:grpSpPr>
            <a:xfrm>
              <a:off x="462300" y="3877708"/>
              <a:ext cx="2316661" cy="846961"/>
              <a:chOff x="462300" y="3877708"/>
              <a:chExt cx="2316661" cy="846961"/>
            </a:xfrm>
          </p:grpSpPr>
          <p:sp>
            <p:nvSpPr>
              <p:cNvPr id="1105" name="Google Shape;1105;p25"/>
              <p:cNvSpPr txBox="1"/>
              <p:nvPr/>
            </p:nvSpPr>
            <p:spPr>
              <a:xfrm>
                <a:off x="462300" y="4278569"/>
                <a:ext cx="2186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Scegli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data,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ora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e pick-up point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della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corsa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6" name="Google Shape;1106;p25"/>
              <p:cNvSpPr txBox="1"/>
              <p:nvPr/>
            </p:nvSpPr>
            <p:spPr>
              <a:xfrm>
                <a:off x="526509" y="3877708"/>
                <a:ext cx="2252452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Crea</a:t>
                </a:r>
                <a:r>
                  <a:rPr lang="e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la </a:t>
                </a: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tua</a:t>
                </a:r>
                <a:r>
                  <a:rPr lang="e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richiesta</a:t>
                </a:r>
                <a:endParaRPr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107" name="Google Shape;1107;p25"/>
            <p:cNvSpPr txBox="1"/>
            <p:nvPr/>
          </p:nvSpPr>
          <p:spPr>
            <a:xfrm>
              <a:off x="808800" y="1004913"/>
              <a:ext cx="14937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08" name="Google Shape;1108;p25"/>
          <p:cNvGrpSpPr/>
          <p:nvPr/>
        </p:nvGrpSpPr>
        <p:grpSpPr>
          <a:xfrm>
            <a:off x="3249057" y="1004913"/>
            <a:ext cx="2575778" cy="3964652"/>
            <a:chOff x="3249057" y="1004913"/>
            <a:chExt cx="2575778" cy="3964652"/>
          </a:xfrm>
        </p:grpSpPr>
        <p:grpSp>
          <p:nvGrpSpPr>
            <p:cNvPr id="1109" name="Google Shape;1109;p25"/>
            <p:cNvGrpSpPr/>
            <p:nvPr/>
          </p:nvGrpSpPr>
          <p:grpSpPr>
            <a:xfrm>
              <a:off x="3249057" y="3877708"/>
              <a:ext cx="2575778" cy="1091857"/>
              <a:chOff x="3249057" y="3877708"/>
              <a:chExt cx="2575778" cy="1091857"/>
            </a:xfrm>
          </p:grpSpPr>
          <p:sp>
            <p:nvSpPr>
              <p:cNvPr id="1110" name="Google Shape;1110;p25"/>
              <p:cNvSpPr txBox="1"/>
              <p:nvPr/>
            </p:nvSpPr>
            <p:spPr>
              <a:xfrm>
                <a:off x="3478650" y="4284675"/>
                <a:ext cx="2262192" cy="68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Gli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utenti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tassisti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ricevono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una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notifica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e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possono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accettare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la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tua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corsa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1" name="Google Shape;1111;p25"/>
              <p:cNvSpPr txBox="1"/>
              <p:nvPr/>
            </p:nvSpPr>
            <p:spPr>
              <a:xfrm>
                <a:off x="3249057" y="3877708"/>
                <a:ext cx="2575778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Tassista</a:t>
                </a:r>
                <a:r>
                  <a:rPr lang="e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accetta</a:t>
                </a:r>
                <a:r>
                  <a:rPr lang="e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la </a:t>
                </a: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corsa</a:t>
                </a:r>
                <a:endParaRPr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112" name="Google Shape;1112;p25"/>
            <p:cNvSpPr txBox="1"/>
            <p:nvPr/>
          </p:nvSpPr>
          <p:spPr>
            <a:xfrm>
              <a:off x="3825150" y="1004913"/>
              <a:ext cx="14937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13" name="Google Shape;1113;p25"/>
          <p:cNvGrpSpPr/>
          <p:nvPr/>
        </p:nvGrpSpPr>
        <p:grpSpPr>
          <a:xfrm>
            <a:off x="6449894" y="1004913"/>
            <a:ext cx="2649000" cy="4049451"/>
            <a:chOff x="6449894" y="1004913"/>
            <a:chExt cx="2649000" cy="4049451"/>
          </a:xfrm>
        </p:grpSpPr>
        <p:grpSp>
          <p:nvGrpSpPr>
            <p:cNvPr id="1114" name="Google Shape;1114;p25"/>
            <p:cNvGrpSpPr/>
            <p:nvPr/>
          </p:nvGrpSpPr>
          <p:grpSpPr>
            <a:xfrm>
              <a:off x="6449894" y="3820026"/>
              <a:ext cx="2649000" cy="1234338"/>
              <a:chOff x="6449894" y="3820026"/>
              <a:chExt cx="2649000" cy="1234338"/>
            </a:xfrm>
          </p:grpSpPr>
          <p:sp>
            <p:nvSpPr>
              <p:cNvPr id="1115" name="Google Shape;1115;p25"/>
              <p:cNvSpPr txBox="1"/>
              <p:nvPr/>
            </p:nvSpPr>
            <p:spPr>
              <a:xfrm>
                <a:off x="6449894" y="4277491"/>
                <a:ext cx="2649000" cy="776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Il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tassista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che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ha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accettato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la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tua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corsa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ha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ricevuto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le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indicazioni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sul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tuo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pick-up point e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ti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raggiungendo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6" name="Google Shape;1116;p25"/>
              <p:cNvSpPr txBox="1"/>
              <p:nvPr/>
            </p:nvSpPr>
            <p:spPr>
              <a:xfrm>
                <a:off x="6649544" y="3820026"/>
                <a:ext cx="2032156" cy="33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Effettuare</a:t>
                </a:r>
                <a:r>
                  <a:rPr lang="en" sz="20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la </a:t>
                </a:r>
                <a:r>
                  <a:rPr lang="en" sz="2000" b="1" dirty="0" err="1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corsa</a:t>
                </a:r>
                <a:endParaRPr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117" name="Google Shape;1117;p25"/>
            <p:cNvSpPr txBox="1"/>
            <p:nvPr/>
          </p:nvSpPr>
          <p:spPr>
            <a:xfrm>
              <a:off x="6841500" y="1004913"/>
              <a:ext cx="14937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Indice</a:t>
            </a:r>
            <a:endParaRPr dirty="0"/>
          </a:p>
        </p:txBody>
      </p:sp>
      <p:grpSp>
        <p:nvGrpSpPr>
          <p:cNvPr id="579" name="Google Shape;579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580" name="Google Shape;58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583" name="Google Shape;583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586" name="Google Shape;586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588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589" name="Google Shape;589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" name="Google Shape;591;p20"/>
          <p:cNvGrpSpPr/>
          <p:nvPr/>
        </p:nvGrpSpPr>
        <p:grpSpPr>
          <a:xfrm>
            <a:off x="361163" y="3525925"/>
            <a:ext cx="1691024" cy="1219874"/>
            <a:chOff x="361163" y="3525925"/>
            <a:chExt cx="1691024" cy="1219874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361163" y="4210299"/>
              <a:ext cx="169102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CH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Spiegazione della task e degli obbiettivi della task​</a:t>
              </a: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654700" y="3861313"/>
              <a:ext cx="11040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Informare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0"/>
          <p:cNvGrpSpPr/>
          <p:nvPr/>
        </p:nvGrpSpPr>
        <p:grpSpPr>
          <a:xfrm>
            <a:off x="7238025" y="3525925"/>
            <a:ext cx="1465500" cy="1206138"/>
            <a:chOff x="7238025" y="3525925"/>
            <a:chExt cx="1465500" cy="1206138"/>
          </a:xfrm>
        </p:grpSpPr>
        <p:sp>
          <p:nvSpPr>
            <p:cNvPr id="596" name="Google Shape;596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Piccolo video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dimostrativo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0"/>
            <p:cNvSpPr txBox="1"/>
            <p:nvPr/>
          </p:nvSpPr>
          <p:spPr>
            <a:xfrm>
              <a:off x="7392075" y="3861313"/>
              <a:ext cx="115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 app</a:t>
              </a:r>
              <a:endParaRPr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9" name="Google Shape;599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600" name="Google Shape;60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" name="Google Shape;602;p20"/>
          <p:cNvGrpSpPr/>
          <p:nvPr/>
        </p:nvGrpSpPr>
        <p:grpSpPr>
          <a:xfrm>
            <a:off x="2164950" y="1033965"/>
            <a:ext cx="1465500" cy="1198885"/>
            <a:chOff x="2164950" y="1033965"/>
            <a:chExt cx="1465500" cy="1198885"/>
          </a:xfrm>
        </p:grpSpPr>
        <p:grpSp>
          <p:nvGrpSpPr>
            <p:cNvPr id="603" name="Google Shape;603;p20"/>
            <p:cNvGrpSpPr/>
            <p:nvPr/>
          </p:nvGrpSpPr>
          <p:grpSpPr>
            <a:xfrm>
              <a:off x="2164950" y="1033965"/>
              <a:ext cx="1465500" cy="759373"/>
              <a:chOff x="2164950" y="2113702"/>
              <a:chExt cx="1465500" cy="759373"/>
            </a:xfrm>
          </p:grpSpPr>
          <p:sp>
            <p:nvSpPr>
              <p:cNvPr id="604" name="Google Shape;604;p20"/>
              <p:cNvSpPr txBox="1"/>
              <p:nvPr/>
            </p:nvSpPr>
            <p:spPr>
              <a:xfrm>
                <a:off x="2164950" y="2353775"/>
                <a:ext cx="14655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Diagramma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 GANTT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0"/>
              <p:cNvSpPr txBox="1"/>
              <p:nvPr/>
            </p:nvSpPr>
            <p:spPr>
              <a:xfrm>
                <a:off x="2345675" y="2113702"/>
                <a:ext cx="11040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accent1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GANTT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06" name="Google Shape;606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532293" y="996338"/>
            <a:ext cx="1546214" cy="1236512"/>
            <a:chOff x="5532293" y="996338"/>
            <a:chExt cx="1546214" cy="1236512"/>
          </a:xfrm>
        </p:grpSpPr>
        <p:grpSp>
          <p:nvGrpSpPr>
            <p:cNvPr id="608" name="Google Shape;608;p20"/>
            <p:cNvGrpSpPr/>
            <p:nvPr/>
          </p:nvGrpSpPr>
          <p:grpSpPr>
            <a:xfrm>
              <a:off x="5532293" y="996338"/>
              <a:ext cx="1546214" cy="803634"/>
              <a:chOff x="5532293" y="3740800"/>
              <a:chExt cx="1546214" cy="803634"/>
            </a:xfrm>
          </p:grpSpPr>
          <p:sp>
            <p:nvSpPr>
              <p:cNvPr id="609" name="Google Shape;609;p20"/>
              <p:cNvSpPr txBox="1"/>
              <p:nvPr/>
            </p:nvSpPr>
            <p:spPr>
              <a:xfrm>
                <a:off x="5532293" y="4025134"/>
                <a:ext cx="1546214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Preventivo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dettagliato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allestito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20"/>
              <p:cNvSpPr txBox="1"/>
              <p:nvPr/>
            </p:nvSpPr>
            <p:spPr>
              <a:xfrm>
                <a:off x="5701050" y="374080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chemeClr val="accent5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Preventivo</a:t>
                </a:r>
                <a:endParaRPr sz="1800" b="1" dirty="0">
                  <a:solidFill>
                    <a:schemeClr val="accent5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11" name="Google Shape;611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621" name="Google Shape;621;p20"/>
            <p:cNvCxnSpPr>
              <a:stCxn id="612" idx="6"/>
              <a:endCxn id="613" idx="4"/>
            </p:cNvCxnSpPr>
            <p:nvPr/>
          </p:nvCxnSpPr>
          <p:spPr>
            <a:xfrm rot="10800000" flipH="1">
              <a:off x="1460975" y="2718250"/>
              <a:ext cx="1436700" cy="56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0"/>
            <p:cNvCxnSpPr>
              <a:stCxn id="614" idx="6"/>
              <a:endCxn id="615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0"/>
            <p:cNvCxnSpPr>
              <a:stCxn id="616" idx="6"/>
              <a:endCxn id="617" idx="4"/>
            </p:cNvCxnSpPr>
            <p:nvPr/>
          </p:nvCxnSpPr>
          <p:spPr>
            <a:xfrm rot="10800000" flipH="1">
              <a:off x="4829650" y="2718250"/>
              <a:ext cx="1450200" cy="56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0"/>
            <p:cNvCxnSpPr>
              <a:stCxn id="618" idx="6"/>
              <a:endCxn id="619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5" name="Google Shape;625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626" name="Google Shape;626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629" name="Google Shape;629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632" name="Google Shape;632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635" name="Google Shape;635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3842638" y="3525925"/>
            <a:ext cx="1465500" cy="1198038"/>
            <a:chOff x="3842638" y="3525925"/>
            <a:chExt cx="1465500" cy="1198038"/>
          </a:xfrm>
        </p:grpSpPr>
        <p:sp>
          <p:nvSpPr>
            <p:cNvPr id="638" name="Google Shape;638;p20"/>
            <p:cNvSpPr txBox="1"/>
            <p:nvPr/>
          </p:nvSpPr>
          <p:spPr>
            <a:xfrm>
              <a:off x="3842638" y="4204663"/>
              <a:ext cx="14655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Lista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dettagliata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con le task e </a:t>
              </a:r>
              <a:r>
                <a:rPr lang="it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loro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responsabili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0"/>
            <p:cNvSpPr txBox="1"/>
            <p:nvPr/>
          </p:nvSpPr>
          <p:spPr>
            <a:xfrm>
              <a:off x="4023388" y="3868963"/>
              <a:ext cx="1104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 do list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46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dell’incarico</a:t>
            </a:r>
            <a:endParaRPr dirty="0"/>
          </a:p>
        </p:txBody>
      </p:sp>
      <p:pic>
        <p:nvPicPr>
          <p:cNvPr id="429" name="Google Shape;429;p1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659" r="19665"/>
          <a:stretch/>
        </p:blipFill>
        <p:spPr>
          <a:xfrm>
            <a:off x="3312425" y="1122952"/>
            <a:ext cx="2519149" cy="256674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9"/>
          <p:cNvSpPr/>
          <p:nvPr/>
        </p:nvSpPr>
        <p:spPr>
          <a:xfrm>
            <a:off x="457200" y="1260125"/>
            <a:ext cx="771600" cy="7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2" name="Google Shape;432;p19"/>
          <p:cNvSpPr/>
          <p:nvPr/>
        </p:nvSpPr>
        <p:spPr>
          <a:xfrm>
            <a:off x="461350" y="3258175"/>
            <a:ext cx="771600" cy="7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7915200" y="1260125"/>
            <a:ext cx="771600" cy="77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434" name="Google Shape;434;p19"/>
          <p:cNvGrpSpPr/>
          <p:nvPr/>
        </p:nvGrpSpPr>
        <p:grpSpPr>
          <a:xfrm>
            <a:off x="1301919" y="1220599"/>
            <a:ext cx="1816390" cy="1265376"/>
            <a:chOff x="1301925" y="988925"/>
            <a:chExt cx="2060100" cy="1265376"/>
          </a:xfrm>
        </p:grpSpPr>
        <p:sp>
          <p:nvSpPr>
            <p:cNvPr id="435" name="Google Shape;435;p19"/>
            <p:cNvSpPr txBox="1"/>
            <p:nvPr/>
          </p:nvSpPr>
          <p:spPr>
            <a:xfrm>
              <a:off x="1301925" y="1324175"/>
              <a:ext cx="2060100" cy="93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Abbiamo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avuto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l’opportunità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di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proporre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il nostro </a:t>
              </a:r>
              <a:r>
                <a:rPr lang="it-CH" dirty="0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rogetto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personale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19"/>
            <p:cNvSpPr txBox="1"/>
            <p:nvPr/>
          </p:nvSpPr>
          <p:spPr>
            <a:xfrm>
              <a:off x="13019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Libertà</a:t>
              </a:r>
              <a:endParaRPr sz="2000" dirty="0"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437" name="Google Shape;437;p19"/>
          <p:cNvGrpSpPr/>
          <p:nvPr/>
        </p:nvGrpSpPr>
        <p:grpSpPr>
          <a:xfrm>
            <a:off x="1301919" y="3222999"/>
            <a:ext cx="1816390" cy="1509026"/>
            <a:chOff x="1301925" y="3908800"/>
            <a:chExt cx="2060100" cy="1509026"/>
          </a:xfrm>
        </p:grpSpPr>
        <p:sp>
          <p:nvSpPr>
            <p:cNvPr id="438" name="Google Shape;438;p19"/>
            <p:cNvSpPr txBox="1"/>
            <p:nvPr/>
          </p:nvSpPr>
          <p:spPr>
            <a:xfrm>
              <a:off x="1301925" y="4244048"/>
              <a:ext cx="2060100" cy="1173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CH" dirty="0">
                  <a:latin typeface="Roboto"/>
                  <a:ea typeface="Roboto"/>
                  <a:cs typeface="Roboto"/>
                  <a:sym typeface="Roboto"/>
                </a:rPr>
                <a:t>realizzazione di un sito internet con le specifiche richieste in base al progetto scelto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19"/>
            <p:cNvSpPr txBox="1"/>
            <p:nvPr/>
          </p:nvSpPr>
          <p:spPr>
            <a:xfrm>
              <a:off x="13019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Condizioni</a:t>
              </a:r>
              <a:endParaRPr sz="2000" dirty="0"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440" name="Google Shape;440;p19"/>
          <p:cNvGrpSpPr/>
          <p:nvPr/>
        </p:nvGrpSpPr>
        <p:grpSpPr>
          <a:xfrm>
            <a:off x="6015619" y="1220599"/>
            <a:ext cx="1816435" cy="1229276"/>
            <a:chOff x="5771675" y="988925"/>
            <a:chExt cx="2060151" cy="1229276"/>
          </a:xfrm>
        </p:grpSpPr>
        <p:sp>
          <p:nvSpPr>
            <p:cNvPr id="441" name="Google Shape;441;p19"/>
            <p:cNvSpPr txBox="1"/>
            <p:nvPr/>
          </p:nvSpPr>
          <p:spPr>
            <a:xfrm>
              <a:off x="5771675" y="1324175"/>
              <a:ext cx="2060100" cy="894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Consegna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della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documentazione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e del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codice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08.05.2023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6083726" y="988925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000000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Termini</a:t>
              </a:r>
              <a:endParaRPr sz="2000" dirty="0"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664275" y="1463046"/>
            <a:ext cx="365738" cy="365747"/>
            <a:chOff x="0" y="6197900"/>
            <a:chExt cx="1013125" cy="1013150"/>
          </a:xfrm>
        </p:grpSpPr>
        <p:sp>
          <p:nvSpPr>
            <p:cNvPr id="444" name="Google Shape;444;p19"/>
            <p:cNvSpPr/>
            <p:nvPr/>
          </p:nvSpPr>
          <p:spPr>
            <a:xfrm>
              <a:off x="0" y="6382625"/>
              <a:ext cx="828400" cy="828425"/>
            </a:xfrm>
            <a:custGeom>
              <a:avLst/>
              <a:gdLst/>
              <a:ahLst/>
              <a:cxnLst/>
              <a:rect l="l" t="t" r="r" b="b"/>
              <a:pathLst>
                <a:path w="33136" h="33137" extrusionOk="0">
                  <a:moveTo>
                    <a:pt x="4503" y="1"/>
                  </a:moveTo>
                  <a:lnTo>
                    <a:pt x="4156" y="232"/>
                  </a:lnTo>
                  <a:lnTo>
                    <a:pt x="3695" y="463"/>
                  </a:lnTo>
                  <a:lnTo>
                    <a:pt x="3348" y="809"/>
                  </a:lnTo>
                  <a:lnTo>
                    <a:pt x="2194" y="1964"/>
                  </a:lnTo>
                  <a:lnTo>
                    <a:pt x="1270" y="3464"/>
                  </a:lnTo>
                  <a:lnTo>
                    <a:pt x="808" y="4273"/>
                  </a:lnTo>
                  <a:lnTo>
                    <a:pt x="462" y="4965"/>
                  </a:lnTo>
                  <a:lnTo>
                    <a:pt x="115" y="5773"/>
                  </a:lnTo>
                  <a:lnTo>
                    <a:pt x="0" y="6582"/>
                  </a:lnTo>
                  <a:lnTo>
                    <a:pt x="0" y="7505"/>
                  </a:lnTo>
                  <a:lnTo>
                    <a:pt x="115" y="8544"/>
                  </a:lnTo>
                  <a:lnTo>
                    <a:pt x="346" y="9583"/>
                  </a:lnTo>
                  <a:lnTo>
                    <a:pt x="693" y="10623"/>
                  </a:lnTo>
                  <a:lnTo>
                    <a:pt x="1501" y="12585"/>
                  </a:lnTo>
                  <a:lnTo>
                    <a:pt x="2540" y="14317"/>
                  </a:lnTo>
                  <a:lnTo>
                    <a:pt x="3925" y="16626"/>
                  </a:lnTo>
                  <a:lnTo>
                    <a:pt x="5657" y="18935"/>
                  </a:lnTo>
                  <a:lnTo>
                    <a:pt x="7620" y="21129"/>
                  </a:lnTo>
                  <a:lnTo>
                    <a:pt x="9698" y="23438"/>
                  </a:lnTo>
                  <a:lnTo>
                    <a:pt x="11892" y="25516"/>
                  </a:lnTo>
                  <a:lnTo>
                    <a:pt x="14201" y="27479"/>
                  </a:lnTo>
                  <a:lnTo>
                    <a:pt x="16510" y="29211"/>
                  </a:lnTo>
                  <a:lnTo>
                    <a:pt x="18819" y="30596"/>
                  </a:lnTo>
                  <a:lnTo>
                    <a:pt x="20435" y="31520"/>
                  </a:lnTo>
                  <a:lnTo>
                    <a:pt x="22283" y="32328"/>
                  </a:lnTo>
                  <a:lnTo>
                    <a:pt x="23206" y="32674"/>
                  </a:lnTo>
                  <a:lnTo>
                    <a:pt x="24130" y="32905"/>
                  </a:lnTo>
                  <a:lnTo>
                    <a:pt x="25054" y="33021"/>
                  </a:lnTo>
                  <a:lnTo>
                    <a:pt x="25977" y="33136"/>
                  </a:lnTo>
                  <a:lnTo>
                    <a:pt x="26555" y="33136"/>
                  </a:lnTo>
                  <a:lnTo>
                    <a:pt x="27363" y="32905"/>
                  </a:lnTo>
                  <a:lnTo>
                    <a:pt x="28171" y="32674"/>
                  </a:lnTo>
                  <a:lnTo>
                    <a:pt x="28864" y="32328"/>
                  </a:lnTo>
                  <a:lnTo>
                    <a:pt x="29672" y="31866"/>
                  </a:lnTo>
                  <a:lnTo>
                    <a:pt x="31057" y="30827"/>
                  </a:lnTo>
                  <a:lnTo>
                    <a:pt x="32327" y="29788"/>
                  </a:lnTo>
                  <a:lnTo>
                    <a:pt x="32674" y="29442"/>
                  </a:lnTo>
                  <a:lnTo>
                    <a:pt x="32905" y="28980"/>
                  </a:lnTo>
                  <a:lnTo>
                    <a:pt x="33135" y="28518"/>
                  </a:lnTo>
                  <a:lnTo>
                    <a:pt x="33135" y="28056"/>
                  </a:lnTo>
                  <a:lnTo>
                    <a:pt x="33135" y="27594"/>
                  </a:lnTo>
                  <a:lnTo>
                    <a:pt x="33020" y="27133"/>
                  </a:lnTo>
                  <a:lnTo>
                    <a:pt x="32905" y="26671"/>
                  </a:lnTo>
                  <a:lnTo>
                    <a:pt x="32558" y="26324"/>
                  </a:lnTo>
                  <a:lnTo>
                    <a:pt x="31288" y="24823"/>
                  </a:lnTo>
                  <a:lnTo>
                    <a:pt x="29672" y="23207"/>
                  </a:lnTo>
                  <a:lnTo>
                    <a:pt x="27940" y="21591"/>
                  </a:lnTo>
                  <a:lnTo>
                    <a:pt x="26555" y="20321"/>
                  </a:lnTo>
                  <a:lnTo>
                    <a:pt x="26093" y="19974"/>
                  </a:lnTo>
                  <a:lnTo>
                    <a:pt x="25746" y="19859"/>
                  </a:lnTo>
                  <a:lnTo>
                    <a:pt x="25285" y="19743"/>
                  </a:lnTo>
                  <a:lnTo>
                    <a:pt x="24361" y="19743"/>
                  </a:lnTo>
                  <a:lnTo>
                    <a:pt x="23899" y="19859"/>
                  </a:lnTo>
                  <a:lnTo>
                    <a:pt x="23553" y="20090"/>
                  </a:lnTo>
                  <a:lnTo>
                    <a:pt x="23091" y="20436"/>
                  </a:lnTo>
                  <a:lnTo>
                    <a:pt x="21936" y="21706"/>
                  </a:lnTo>
                  <a:lnTo>
                    <a:pt x="21705" y="21706"/>
                  </a:lnTo>
                  <a:lnTo>
                    <a:pt x="11430" y="11431"/>
                  </a:lnTo>
                  <a:lnTo>
                    <a:pt x="11430" y="11315"/>
                  </a:lnTo>
                  <a:lnTo>
                    <a:pt x="11430" y="11200"/>
                  </a:lnTo>
                  <a:lnTo>
                    <a:pt x="12700" y="9930"/>
                  </a:lnTo>
                  <a:lnTo>
                    <a:pt x="12931" y="9583"/>
                  </a:lnTo>
                  <a:lnTo>
                    <a:pt x="13162" y="9237"/>
                  </a:lnTo>
                  <a:lnTo>
                    <a:pt x="13393" y="8775"/>
                  </a:lnTo>
                  <a:lnTo>
                    <a:pt x="13393" y="8313"/>
                  </a:lnTo>
                  <a:lnTo>
                    <a:pt x="13393" y="7852"/>
                  </a:lnTo>
                  <a:lnTo>
                    <a:pt x="13277" y="7390"/>
                  </a:lnTo>
                  <a:lnTo>
                    <a:pt x="13046" y="6928"/>
                  </a:lnTo>
                  <a:lnTo>
                    <a:pt x="12815" y="6582"/>
                  </a:lnTo>
                  <a:lnTo>
                    <a:pt x="11545" y="5081"/>
                  </a:lnTo>
                  <a:lnTo>
                    <a:pt x="9929" y="3464"/>
                  </a:lnTo>
                  <a:lnTo>
                    <a:pt x="8197" y="1848"/>
                  </a:lnTo>
                  <a:lnTo>
                    <a:pt x="6812" y="578"/>
                  </a:lnTo>
                  <a:lnTo>
                    <a:pt x="6350" y="232"/>
                  </a:lnTo>
                  <a:lnTo>
                    <a:pt x="5888" y="116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0" y="6382625"/>
              <a:ext cx="828400" cy="828425"/>
            </a:xfrm>
            <a:custGeom>
              <a:avLst/>
              <a:gdLst/>
              <a:ahLst/>
              <a:cxnLst/>
              <a:rect l="l" t="t" r="r" b="b"/>
              <a:pathLst>
                <a:path w="33136" h="33137" fill="none" extrusionOk="0">
                  <a:moveTo>
                    <a:pt x="29672" y="23207"/>
                  </a:moveTo>
                  <a:lnTo>
                    <a:pt x="29672" y="23207"/>
                  </a:lnTo>
                  <a:lnTo>
                    <a:pt x="27940" y="21591"/>
                  </a:lnTo>
                  <a:lnTo>
                    <a:pt x="26555" y="20321"/>
                  </a:lnTo>
                  <a:lnTo>
                    <a:pt x="26555" y="20321"/>
                  </a:lnTo>
                  <a:lnTo>
                    <a:pt x="26093" y="19974"/>
                  </a:lnTo>
                  <a:lnTo>
                    <a:pt x="25746" y="19859"/>
                  </a:lnTo>
                  <a:lnTo>
                    <a:pt x="25285" y="19743"/>
                  </a:lnTo>
                  <a:lnTo>
                    <a:pt x="24823" y="19743"/>
                  </a:lnTo>
                  <a:lnTo>
                    <a:pt x="24361" y="19743"/>
                  </a:lnTo>
                  <a:lnTo>
                    <a:pt x="23899" y="19859"/>
                  </a:lnTo>
                  <a:lnTo>
                    <a:pt x="23553" y="20090"/>
                  </a:lnTo>
                  <a:lnTo>
                    <a:pt x="23091" y="20436"/>
                  </a:lnTo>
                  <a:lnTo>
                    <a:pt x="21936" y="21706"/>
                  </a:lnTo>
                  <a:lnTo>
                    <a:pt x="21936" y="21706"/>
                  </a:lnTo>
                  <a:lnTo>
                    <a:pt x="21821" y="21706"/>
                  </a:lnTo>
                  <a:lnTo>
                    <a:pt x="21705" y="21706"/>
                  </a:lnTo>
                  <a:lnTo>
                    <a:pt x="11430" y="11431"/>
                  </a:lnTo>
                  <a:lnTo>
                    <a:pt x="11430" y="11431"/>
                  </a:lnTo>
                  <a:lnTo>
                    <a:pt x="11430" y="11315"/>
                  </a:lnTo>
                  <a:lnTo>
                    <a:pt x="11430" y="11315"/>
                  </a:lnTo>
                  <a:lnTo>
                    <a:pt x="11430" y="11200"/>
                  </a:lnTo>
                  <a:lnTo>
                    <a:pt x="12700" y="9930"/>
                  </a:lnTo>
                  <a:lnTo>
                    <a:pt x="12700" y="9930"/>
                  </a:lnTo>
                  <a:lnTo>
                    <a:pt x="12931" y="9583"/>
                  </a:lnTo>
                  <a:lnTo>
                    <a:pt x="13162" y="9237"/>
                  </a:lnTo>
                  <a:lnTo>
                    <a:pt x="13393" y="8775"/>
                  </a:lnTo>
                  <a:lnTo>
                    <a:pt x="13393" y="8313"/>
                  </a:lnTo>
                  <a:lnTo>
                    <a:pt x="13393" y="7852"/>
                  </a:lnTo>
                  <a:lnTo>
                    <a:pt x="13277" y="7390"/>
                  </a:lnTo>
                  <a:lnTo>
                    <a:pt x="13046" y="6928"/>
                  </a:lnTo>
                  <a:lnTo>
                    <a:pt x="12815" y="6582"/>
                  </a:lnTo>
                  <a:lnTo>
                    <a:pt x="12815" y="6582"/>
                  </a:lnTo>
                  <a:lnTo>
                    <a:pt x="11545" y="5081"/>
                  </a:lnTo>
                  <a:lnTo>
                    <a:pt x="9929" y="3464"/>
                  </a:lnTo>
                  <a:lnTo>
                    <a:pt x="9929" y="3464"/>
                  </a:lnTo>
                  <a:lnTo>
                    <a:pt x="8197" y="1848"/>
                  </a:lnTo>
                  <a:lnTo>
                    <a:pt x="6812" y="578"/>
                  </a:lnTo>
                  <a:lnTo>
                    <a:pt x="6812" y="578"/>
                  </a:lnTo>
                  <a:lnTo>
                    <a:pt x="6350" y="232"/>
                  </a:lnTo>
                  <a:lnTo>
                    <a:pt x="5888" y="116"/>
                  </a:lnTo>
                  <a:lnTo>
                    <a:pt x="5542" y="1"/>
                  </a:lnTo>
                  <a:lnTo>
                    <a:pt x="4965" y="1"/>
                  </a:lnTo>
                  <a:lnTo>
                    <a:pt x="4503" y="1"/>
                  </a:lnTo>
                  <a:lnTo>
                    <a:pt x="4156" y="232"/>
                  </a:lnTo>
                  <a:lnTo>
                    <a:pt x="3695" y="463"/>
                  </a:lnTo>
                  <a:lnTo>
                    <a:pt x="3348" y="809"/>
                  </a:lnTo>
                  <a:lnTo>
                    <a:pt x="3348" y="809"/>
                  </a:lnTo>
                  <a:lnTo>
                    <a:pt x="2194" y="1964"/>
                  </a:lnTo>
                  <a:lnTo>
                    <a:pt x="1270" y="3464"/>
                  </a:lnTo>
                  <a:lnTo>
                    <a:pt x="808" y="4273"/>
                  </a:lnTo>
                  <a:lnTo>
                    <a:pt x="462" y="4965"/>
                  </a:lnTo>
                  <a:lnTo>
                    <a:pt x="115" y="5773"/>
                  </a:lnTo>
                  <a:lnTo>
                    <a:pt x="0" y="6582"/>
                  </a:lnTo>
                  <a:lnTo>
                    <a:pt x="0" y="6582"/>
                  </a:lnTo>
                  <a:lnTo>
                    <a:pt x="0" y="7505"/>
                  </a:lnTo>
                  <a:lnTo>
                    <a:pt x="115" y="8544"/>
                  </a:lnTo>
                  <a:lnTo>
                    <a:pt x="346" y="9583"/>
                  </a:lnTo>
                  <a:lnTo>
                    <a:pt x="693" y="10623"/>
                  </a:lnTo>
                  <a:lnTo>
                    <a:pt x="1501" y="12585"/>
                  </a:lnTo>
                  <a:lnTo>
                    <a:pt x="2540" y="14317"/>
                  </a:lnTo>
                  <a:lnTo>
                    <a:pt x="2540" y="14317"/>
                  </a:lnTo>
                  <a:lnTo>
                    <a:pt x="3925" y="16626"/>
                  </a:lnTo>
                  <a:lnTo>
                    <a:pt x="5657" y="18935"/>
                  </a:lnTo>
                  <a:lnTo>
                    <a:pt x="7620" y="21129"/>
                  </a:lnTo>
                  <a:lnTo>
                    <a:pt x="9698" y="23438"/>
                  </a:lnTo>
                  <a:lnTo>
                    <a:pt x="9698" y="23438"/>
                  </a:lnTo>
                  <a:lnTo>
                    <a:pt x="11892" y="25516"/>
                  </a:lnTo>
                  <a:lnTo>
                    <a:pt x="14201" y="27479"/>
                  </a:lnTo>
                  <a:lnTo>
                    <a:pt x="16510" y="29211"/>
                  </a:lnTo>
                  <a:lnTo>
                    <a:pt x="18819" y="30596"/>
                  </a:lnTo>
                  <a:lnTo>
                    <a:pt x="18819" y="30596"/>
                  </a:lnTo>
                  <a:lnTo>
                    <a:pt x="20435" y="31520"/>
                  </a:lnTo>
                  <a:lnTo>
                    <a:pt x="22283" y="32328"/>
                  </a:lnTo>
                  <a:lnTo>
                    <a:pt x="23206" y="32674"/>
                  </a:lnTo>
                  <a:lnTo>
                    <a:pt x="24130" y="32905"/>
                  </a:lnTo>
                  <a:lnTo>
                    <a:pt x="25054" y="33021"/>
                  </a:lnTo>
                  <a:lnTo>
                    <a:pt x="25977" y="33136"/>
                  </a:lnTo>
                  <a:lnTo>
                    <a:pt x="25977" y="33136"/>
                  </a:lnTo>
                  <a:lnTo>
                    <a:pt x="26555" y="33136"/>
                  </a:lnTo>
                  <a:lnTo>
                    <a:pt x="26555" y="33136"/>
                  </a:lnTo>
                  <a:lnTo>
                    <a:pt x="27363" y="32905"/>
                  </a:lnTo>
                  <a:lnTo>
                    <a:pt x="28171" y="32674"/>
                  </a:lnTo>
                  <a:lnTo>
                    <a:pt x="28864" y="32328"/>
                  </a:lnTo>
                  <a:lnTo>
                    <a:pt x="29672" y="31866"/>
                  </a:lnTo>
                  <a:lnTo>
                    <a:pt x="31057" y="30827"/>
                  </a:lnTo>
                  <a:lnTo>
                    <a:pt x="32327" y="29788"/>
                  </a:lnTo>
                  <a:lnTo>
                    <a:pt x="32327" y="29788"/>
                  </a:lnTo>
                  <a:lnTo>
                    <a:pt x="32674" y="29442"/>
                  </a:lnTo>
                  <a:lnTo>
                    <a:pt x="32905" y="28980"/>
                  </a:lnTo>
                  <a:lnTo>
                    <a:pt x="33135" y="28518"/>
                  </a:lnTo>
                  <a:lnTo>
                    <a:pt x="33135" y="28056"/>
                  </a:lnTo>
                  <a:lnTo>
                    <a:pt x="33135" y="27594"/>
                  </a:lnTo>
                  <a:lnTo>
                    <a:pt x="33020" y="27133"/>
                  </a:lnTo>
                  <a:lnTo>
                    <a:pt x="32905" y="26671"/>
                  </a:lnTo>
                  <a:lnTo>
                    <a:pt x="32558" y="26324"/>
                  </a:lnTo>
                  <a:lnTo>
                    <a:pt x="32558" y="26324"/>
                  </a:lnTo>
                  <a:lnTo>
                    <a:pt x="31288" y="24823"/>
                  </a:lnTo>
                  <a:lnTo>
                    <a:pt x="29672" y="23207"/>
                  </a:lnTo>
                  <a:lnTo>
                    <a:pt x="29672" y="2320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741775" y="6962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438725" y="6197900"/>
              <a:ext cx="574400" cy="516700"/>
            </a:xfrm>
            <a:custGeom>
              <a:avLst/>
              <a:gdLst/>
              <a:ahLst/>
              <a:cxnLst/>
              <a:rect l="l" t="t" r="r" b="b"/>
              <a:pathLst>
                <a:path w="22976" h="20668" extrusionOk="0">
                  <a:moveTo>
                    <a:pt x="10391" y="6928"/>
                  </a:moveTo>
                  <a:lnTo>
                    <a:pt x="10853" y="7043"/>
                  </a:lnTo>
                  <a:lnTo>
                    <a:pt x="11199" y="7274"/>
                  </a:lnTo>
                  <a:lnTo>
                    <a:pt x="11546" y="7621"/>
                  </a:lnTo>
                  <a:lnTo>
                    <a:pt x="11546" y="8083"/>
                  </a:lnTo>
                  <a:lnTo>
                    <a:pt x="11546" y="9122"/>
                  </a:lnTo>
                  <a:lnTo>
                    <a:pt x="11546" y="9583"/>
                  </a:lnTo>
                  <a:lnTo>
                    <a:pt x="11199" y="10045"/>
                  </a:lnTo>
                  <a:lnTo>
                    <a:pt x="10853" y="10276"/>
                  </a:lnTo>
                  <a:lnTo>
                    <a:pt x="10391" y="10392"/>
                  </a:lnTo>
                  <a:lnTo>
                    <a:pt x="9929" y="10276"/>
                  </a:lnTo>
                  <a:lnTo>
                    <a:pt x="9583" y="10045"/>
                  </a:lnTo>
                  <a:lnTo>
                    <a:pt x="9352" y="9583"/>
                  </a:lnTo>
                  <a:lnTo>
                    <a:pt x="9236" y="9122"/>
                  </a:lnTo>
                  <a:lnTo>
                    <a:pt x="9236" y="8083"/>
                  </a:lnTo>
                  <a:lnTo>
                    <a:pt x="9352" y="7621"/>
                  </a:lnTo>
                  <a:lnTo>
                    <a:pt x="9583" y="7274"/>
                  </a:lnTo>
                  <a:lnTo>
                    <a:pt x="9929" y="7043"/>
                  </a:lnTo>
                  <a:lnTo>
                    <a:pt x="10391" y="6928"/>
                  </a:lnTo>
                  <a:close/>
                  <a:moveTo>
                    <a:pt x="14663" y="6928"/>
                  </a:moveTo>
                  <a:lnTo>
                    <a:pt x="15125" y="7043"/>
                  </a:lnTo>
                  <a:lnTo>
                    <a:pt x="15471" y="7274"/>
                  </a:lnTo>
                  <a:lnTo>
                    <a:pt x="15817" y="7621"/>
                  </a:lnTo>
                  <a:lnTo>
                    <a:pt x="15817" y="8083"/>
                  </a:lnTo>
                  <a:lnTo>
                    <a:pt x="15817" y="9122"/>
                  </a:lnTo>
                  <a:lnTo>
                    <a:pt x="15817" y="9583"/>
                  </a:lnTo>
                  <a:lnTo>
                    <a:pt x="15471" y="10045"/>
                  </a:lnTo>
                  <a:lnTo>
                    <a:pt x="15125" y="10276"/>
                  </a:lnTo>
                  <a:lnTo>
                    <a:pt x="14663" y="10392"/>
                  </a:lnTo>
                  <a:lnTo>
                    <a:pt x="14201" y="10276"/>
                  </a:lnTo>
                  <a:lnTo>
                    <a:pt x="13855" y="10045"/>
                  </a:lnTo>
                  <a:lnTo>
                    <a:pt x="13624" y="9583"/>
                  </a:lnTo>
                  <a:lnTo>
                    <a:pt x="13508" y="9122"/>
                  </a:lnTo>
                  <a:lnTo>
                    <a:pt x="13508" y="8083"/>
                  </a:lnTo>
                  <a:lnTo>
                    <a:pt x="13624" y="7621"/>
                  </a:lnTo>
                  <a:lnTo>
                    <a:pt x="13855" y="7274"/>
                  </a:lnTo>
                  <a:lnTo>
                    <a:pt x="14201" y="7043"/>
                  </a:lnTo>
                  <a:lnTo>
                    <a:pt x="14663" y="6928"/>
                  </a:lnTo>
                  <a:close/>
                  <a:moveTo>
                    <a:pt x="8659" y="10392"/>
                  </a:moveTo>
                  <a:lnTo>
                    <a:pt x="9006" y="10738"/>
                  </a:lnTo>
                  <a:lnTo>
                    <a:pt x="9236" y="11084"/>
                  </a:lnTo>
                  <a:lnTo>
                    <a:pt x="9352" y="11546"/>
                  </a:lnTo>
                  <a:lnTo>
                    <a:pt x="9352" y="12585"/>
                  </a:lnTo>
                  <a:lnTo>
                    <a:pt x="9236" y="13047"/>
                  </a:lnTo>
                  <a:lnTo>
                    <a:pt x="9006" y="13393"/>
                  </a:lnTo>
                  <a:lnTo>
                    <a:pt x="8659" y="13740"/>
                  </a:lnTo>
                  <a:lnTo>
                    <a:pt x="7736" y="13740"/>
                  </a:lnTo>
                  <a:lnTo>
                    <a:pt x="7274" y="13393"/>
                  </a:lnTo>
                  <a:lnTo>
                    <a:pt x="7043" y="13047"/>
                  </a:lnTo>
                  <a:lnTo>
                    <a:pt x="6927" y="12585"/>
                  </a:lnTo>
                  <a:lnTo>
                    <a:pt x="6927" y="11546"/>
                  </a:lnTo>
                  <a:lnTo>
                    <a:pt x="7043" y="11084"/>
                  </a:lnTo>
                  <a:lnTo>
                    <a:pt x="7274" y="10738"/>
                  </a:lnTo>
                  <a:lnTo>
                    <a:pt x="7736" y="10392"/>
                  </a:lnTo>
                  <a:close/>
                  <a:moveTo>
                    <a:pt x="13046" y="10392"/>
                  </a:moveTo>
                  <a:lnTo>
                    <a:pt x="13393" y="10738"/>
                  </a:lnTo>
                  <a:lnTo>
                    <a:pt x="13624" y="11084"/>
                  </a:lnTo>
                  <a:lnTo>
                    <a:pt x="13739" y="11546"/>
                  </a:lnTo>
                  <a:lnTo>
                    <a:pt x="13739" y="12585"/>
                  </a:lnTo>
                  <a:lnTo>
                    <a:pt x="13624" y="13047"/>
                  </a:lnTo>
                  <a:lnTo>
                    <a:pt x="13393" y="13393"/>
                  </a:lnTo>
                  <a:lnTo>
                    <a:pt x="13046" y="13740"/>
                  </a:lnTo>
                  <a:lnTo>
                    <a:pt x="12123" y="13740"/>
                  </a:lnTo>
                  <a:lnTo>
                    <a:pt x="11661" y="13393"/>
                  </a:lnTo>
                  <a:lnTo>
                    <a:pt x="11430" y="13047"/>
                  </a:lnTo>
                  <a:lnTo>
                    <a:pt x="11315" y="12585"/>
                  </a:lnTo>
                  <a:lnTo>
                    <a:pt x="11315" y="11546"/>
                  </a:lnTo>
                  <a:lnTo>
                    <a:pt x="11430" y="11084"/>
                  </a:lnTo>
                  <a:lnTo>
                    <a:pt x="11661" y="10738"/>
                  </a:lnTo>
                  <a:lnTo>
                    <a:pt x="12123" y="10392"/>
                  </a:lnTo>
                  <a:close/>
                  <a:moveTo>
                    <a:pt x="17434" y="10392"/>
                  </a:moveTo>
                  <a:lnTo>
                    <a:pt x="17780" y="10738"/>
                  </a:lnTo>
                  <a:lnTo>
                    <a:pt x="18011" y="11084"/>
                  </a:lnTo>
                  <a:lnTo>
                    <a:pt x="18126" y="11546"/>
                  </a:lnTo>
                  <a:lnTo>
                    <a:pt x="18126" y="12585"/>
                  </a:lnTo>
                  <a:lnTo>
                    <a:pt x="18011" y="13047"/>
                  </a:lnTo>
                  <a:lnTo>
                    <a:pt x="17780" y="13393"/>
                  </a:lnTo>
                  <a:lnTo>
                    <a:pt x="17434" y="13740"/>
                  </a:lnTo>
                  <a:lnTo>
                    <a:pt x="16510" y="13740"/>
                  </a:lnTo>
                  <a:lnTo>
                    <a:pt x="16048" y="13393"/>
                  </a:lnTo>
                  <a:lnTo>
                    <a:pt x="15817" y="13047"/>
                  </a:lnTo>
                  <a:lnTo>
                    <a:pt x="15702" y="12585"/>
                  </a:lnTo>
                  <a:lnTo>
                    <a:pt x="15702" y="11546"/>
                  </a:lnTo>
                  <a:lnTo>
                    <a:pt x="15817" y="11084"/>
                  </a:lnTo>
                  <a:lnTo>
                    <a:pt x="16048" y="10738"/>
                  </a:lnTo>
                  <a:lnTo>
                    <a:pt x="16510" y="10392"/>
                  </a:lnTo>
                  <a:close/>
                  <a:moveTo>
                    <a:pt x="11315" y="1"/>
                  </a:moveTo>
                  <a:lnTo>
                    <a:pt x="10276" y="232"/>
                  </a:lnTo>
                  <a:lnTo>
                    <a:pt x="9236" y="463"/>
                  </a:lnTo>
                  <a:lnTo>
                    <a:pt x="8313" y="809"/>
                  </a:lnTo>
                  <a:lnTo>
                    <a:pt x="7389" y="1271"/>
                  </a:lnTo>
                  <a:lnTo>
                    <a:pt x="6581" y="1848"/>
                  </a:lnTo>
                  <a:lnTo>
                    <a:pt x="5657" y="2425"/>
                  </a:lnTo>
                  <a:lnTo>
                    <a:pt x="4965" y="3118"/>
                  </a:lnTo>
                  <a:lnTo>
                    <a:pt x="4272" y="3926"/>
                  </a:lnTo>
                  <a:lnTo>
                    <a:pt x="3695" y="4734"/>
                  </a:lnTo>
                  <a:lnTo>
                    <a:pt x="3233" y="5658"/>
                  </a:lnTo>
                  <a:lnTo>
                    <a:pt x="2771" y="6582"/>
                  </a:lnTo>
                  <a:lnTo>
                    <a:pt x="2425" y="7505"/>
                  </a:lnTo>
                  <a:lnTo>
                    <a:pt x="2194" y="8544"/>
                  </a:lnTo>
                  <a:lnTo>
                    <a:pt x="2078" y="9583"/>
                  </a:lnTo>
                  <a:lnTo>
                    <a:pt x="2078" y="10623"/>
                  </a:lnTo>
                  <a:lnTo>
                    <a:pt x="2078" y="11431"/>
                  </a:lnTo>
                  <a:lnTo>
                    <a:pt x="2309" y="12354"/>
                  </a:lnTo>
                  <a:lnTo>
                    <a:pt x="2425" y="13162"/>
                  </a:lnTo>
                  <a:lnTo>
                    <a:pt x="2425" y="13971"/>
                  </a:lnTo>
                  <a:lnTo>
                    <a:pt x="2309" y="14663"/>
                  </a:lnTo>
                  <a:lnTo>
                    <a:pt x="2078" y="15472"/>
                  </a:lnTo>
                  <a:lnTo>
                    <a:pt x="1847" y="16164"/>
                  </a:lnTo>
                  <a:lnTo>
                    <a:pt x="1501" y="16857"/>
                  </a:lnTo>
                  <a:lnTo>
                    <a:pt x="1039" y="17434"/>
                  </a:lnTo>
                  <a:lnTo>
                    <a:pt x="462" y="18012"/>
                  </a:lnTo>
                  <a:lnTo>
                    <a:pt x="231" y="18473"/>
                  </a:lnTo>
                  <a:lnTo>
                    <a:pt x="0" y="18820"/>
                  </a:lnTo>
                  <a:lnTo>
                    <a:pt x="0" y="19282"/>
                  </a:lnTo>
                  <a:lnTo>
                    <a:pt x="116" y="19743"/>
                  </a:lnTo>
                  <a:lnTo>
                    <a:pt x="346" y="20205"/>
                  </a:lnTo>
                  <a:lnTo>
                    <a:pt x="693" y="20436"/>
                  </a:lnTo>
                  <a:lnTo>
                    <a:pt x="1155" y="20667"/>
                  </a:lnTo>
                  <a:lnTo>
                    <a:pt x="13508" y="20667"/>
                  </a:lnTo>
                  <a:lnTo>
                    <a:pt x="14547" y="20552"/>
                  </a:lnTo>
                  <a:lnTo>
                    <a:pt x="15471" y="20321"/>
                  </a:lnTo>
                  <a:lnTo>
                    <a:pt x="16395" y="19974"/>
                  </a:lnTo>
                  <a:lnTo>
                    <a:pt x="17318" y="19512"/>
                  </a:lnTo>
                  <a:lnTo>
                    <a:pt x="18242" y="19051"/>
                  </a:lnTo>
                  <a:lnTo>
                    <a:pt x="19050" y="18358"/>
                  </a:lnTo>
                  <a:lnTo>
                    <a:pt x="19858" y="17665"/>
                  </a:lnTo>
                  <a:lnTo>
                    <a:pt x="20551" y="16972"/>
                  </a:lnTo>
                  <a:lnTo>
                    <a:pt x="21128" y="16164"/>
                  </a:lnTo>
                  <a:lnTo>
                    <a:pt x="21706" y="15241"/>
                  </a:lnTo>
                  <a:lnTo>
                    <a:pt x="22167" y="14432"/>
                  </a:lnTo>
                  <a:lnTo>
                    <a:pt x="22514" y="13393"/>
                  </a:lnTo>
                  <a:lnTo>
                    <a:pt x="22745" y="12470"/>
                  </a:lnTo>
                  <a:lnTo>
                    <a:pt x="22860" y="11431"/>
                  </a:lnTo>
                  <a:lnTo>
                    <a:pt x="22976" y="10392"/>
                  </a:lnTo>
                  <a:lnTo>
                    <a:pt x="22976" y="9353"/>
                  </a:lnTo>
                  <a:lnTo>
                    <a:pt x="22745" y="8429"/>
                  </a:lnTo>
                  <a:lnTo>
                    <a:pt x="22514" y="7390"/>
                  </a:lnTo>
                  <a:lnTo>
                    <a:pt x="22167" y="6466"/>
                  </a:lnTo>
                  <a:lnTo>
                    <a:pt x="21821" y="5543"/>
                  </a:lnTo>
                  <a:lnTo>
                    <a:pt x="21244" y="4619"/>
                  </a:lnTo>
                  <a:lnTo>
                    <a:pt x="20666" y="3811"/>
                  </a:lnTo>
                  <a:lnTo>
                    <a:pt x="19974" y="3003"/>
                  </a:lnTo>
                  <a:lnTo>
                    <a:pt x="19166" y="2310"/>
                  </a:lnTo>
                  <a:lnTo>
                    <a:pt x="18242" y="1733"/>
                  </a:lnTo>
                  <a:lnTo>
                    <a:pt x="17434" y="1155"/>
                  </a:lnTo>
                  <a:lnTo>
                    <a:pt x="16395" y="693"/>
                  </a:lnTo>
                  <a:lnTo>
                    <a:pt x="15471" y="347"/>
                  </a:lnTo>
                  <a:lnTo>
                    <a:pt x="14432" y="116"/>
                  </a:lnTo>
                  <a:lnTo>
                    <a:pt x="13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438725" y="6197900"/>
              <a:ext cx="574400" cy="516700"/>
            </a:xfrm>
            <a:custGeom>
              <a:avLst/>
              <a:gdLst/>
              <a:ahLst/>
              <a:cxnLst/>
              <a:rect l="l" t="t" r="r" b="b"/>
              <a:pathLst>
                <a:path w="22976" h="20668" fill="none" extrusionOk="0">
                  <a:moveTo>
                    <a:pt x="19974" y="3003"/>
                  </a:moveTo>
                  <a:lnTo>
                    <a:pt x="19974" y="3003"/>
                  </a:lnTo>
                  <a:lnTo>
                    <a:pt x="19166" y="2310"/>
                  </a:lnTo>
                  <a:lnTo>
                    <a:pt x="18242" y="1733"/>
                  </a:lnTo>
                  <a:lnTo>
                    <a:pt x="17434" y="1155"/>
                  </a:lnTo>
                  <a:lnTo>
                    <a:pt x="16395" y="693"/>
                  </a:lnTo>
                  <a:lnTo>
                    <a:pt x="15471" y="347"/>
                  </a:lnTo>
                  <a:lnTo>
                    <a:pt x="14432" y="116"/>
                  </a:lnTo>
                  <a:lnTo>
                    <a:pt x="13393" y="1"/>
                  </a:lnTo>
                  <a:lnTo>
                    <a:pt x="12354" y="1"/>
                  </a:lnTo>
                  <a:lnTo>
                    <a:pt x="12354" y="1"/>
                  </a:lnTo>
                  <a:lnTo>
                    <a:pt x="11315" y="1"/>
                  </a:lnTo>
                  <a:lnTo>
                    <a:pt x="10276" y="232"/>
                  </a:lnTo>
                  <a:lnTo>
                    <a:pt x="9236" y="463"/>
                  </a:lnTo>
                  <a:lnTo>
                    <a:pt x="8313" y="809"/>
                  </a:lnTo>
                  <a:lnTo>
                    <a:pt x="7389" y="1271"/>
                  </a:lnTo>
                  <a:lnTo>
                    <a:pt x="6581" y="1848"/>
                  </a:lnTo>
                  <a:lnTo>
                    <a:pt x="5657" y="2425"/>
                  </a:lnTo>
                  <a:lnTo>
                    <a:pt x="4965" y="3118"/>
                  </a:lnTo>
                  <a:lnTo>
                    <a:pt x="4965" y="3118"/>
                  </a:lnTo>
                  <a:lnTo>
                    <a:pt x="4272" y="3926"/>
                  </a:lnTo>
                  <a:lnTo>
                    <a:pt x="3695" y="4734"/>
                  </a:lnTo>
                  <a:lnTo>
                    <a:pt x="3233" y="5658"/>
                  </a:lnTo>
                  <a:lnTo>
                    <a:pt x="2771" y="6582"/>
                  </a:lnTo>
                  <a:lnTo>
                    <a:pt x="2425" y="7505"/>
                  </a:lnTo>
                  <a:lnTo>
                    <a:pt x="2194" y="8544"/>
                  </a:lnTo>
                  <a:lnTo>
                    <a:pt x="2078" y="9583"/>
                  </a:lnTo>
                  <a:lnTo>
                    <a:pt x="2078" y="10623"/>
                  </a:lnTo>
                  <a:lnTo>
                    <a:pt x="2078" y="10623"/>
                  </a:lnTo>
                  <a:lnTo>
                    <a:pt x="2078" y="11431"/>
                  </a:lnTo>
                  <a:lnTo>
                    <a:pt x="2309" y="12354"/>
                  </a:lnTo>
                  <a:lnTo>
                    <a:pt x="2309" y="12354"/>
                  </a:lnTo>
                  <a:lnTo>
                    <a:pt x="2425" y="13162"/>
                  </a:lnTo>
                  <a:lnTo>
                    <a:pt x="2425" y="13971"/>
                  </a:lnTo>
                  <a:lnTo>
                    <a:pt x="2309" y="14663"/>
                  </a:lnTo>
                  <a:lnTo>
                    <a:pt x="2078" y="15472"/>
                  </a:lnTo>
                  <a:lnTo>
                    <a:pt x="1847" y="16164"/>
                  </a:lnTo>
                  <a:lnTo>
                    <a:pt x="1501" y="16857"/>
                  </a:lnTo>
                  <a:lnTo>
                    <a:pt x="1039" y="17434"/>
                  </a:lnTo>
                  <a:lnTo>
                    <a:pt x="462" y="18012"/>
                  </a:lnTo>
                  <a:lnTo>
                    <a:pt x="462" y="18012"/>
                  </a:lnTo>
                  <a:lnTo>
                    <a:pt x="462" y="18012"/>
                  </a:lnTo>
                  <a:lnTo>
                    <a:pt x="231" y="18473"/>
                  </a:lnTo>
                  <a:lnTo>
                    <a:pt x="0" y="18820"/>
                  </a:lnTo>
                  <a:lnTo>
                    <a:pt x="0" y="19282"/>
                  </a:lnTo>
                  <a:lnTo>
                    <a:pt x="116" y="19743"/>
                  </a:lnTo>
                  <a:lnTo>
                    <a:pt x="116" y="19743"/>
                  </a:lnTo>
                  <a:lnTo>
                    <a:pt x="346" y="20205"/>
                  </a:lnTo>
                  <a:lnTo>
                    <a:pt x="693" y="20436"/>
                  </a:lnTo>
                  <a:lnTo>
                    <a:pt x="1155" y="20667"/>
                  </a:lnTo>
                  <a:lnTo>
                    <a:pt x="1616" y="20667"/>
                  </a:lnTo>
                  <a:lnTo>
                    <a:pt x="12469" y="20667"/>
                  </a:lnTo>
                  <a:lnTo>
                    <a:pt x="12469" y="20667"/>
                  </a:lnTo>
                  <a:lnTo>
                    <a:pt x="13508" y="20667"/>
                  </a:lnTo>
                  <a:lnTo>
                    <a:pt x="14547" y="20552"/>
                  </a:lnTo>
                  <a:lnTo>
                    <a:pt x="15471" y="20321"/>
                  </a:lnTo>
                  <a:lnTo>
                    <a:pt x="16395" y="19974"/>
                  </a:lnTo>
                  <a:lnTo>
                    <a:pt x="17318" y="19512"/>
                  </a:lnTo>
                  <a:lnTo>
                    <a:pt x="18242" y="19051"/>
                  </a:lnTo>
                  <a:lnTo>
                    <a:pt x="19050" y="18358"/>
                  </a:lnTo>
                  <a:lnTo>
                    <a:pt x="19858" y="17665"/>
                  </a:lnTo>
                  <a:lnTo>
                    <a:pt x="19858" y="17665"/>
                  </a:lnTo>
                  <a:lnTo>
                    <a:pt x="20551" y="16972"/>
                  </a:lnTo>
                  <a:lnTo>
                    <a:pt x="21128" y="16164"/>
                  </a:lnTo>
                  <a:lnTo>
                    <a:pt x="21706" y="15241"/>
                  </a:lnTo>
                  <a:lnTo>
                    <a:pt x="22167" y="14432"/>
                  </a:lnTo>
                  <a:lnTo>
                    <a:pt x="22514" y="13393"/>
                  </a:lnTo>
                  <a:lnTo>
                    <a:pt x="22745" y="12470"/>
                  </a:lnTo>
                  <a:lnTo>
                    <a:pt x="22860" y="11431"/>
                  </a:lnTo>
                  <a:lnTo>
                    <a:pt x="22976" y="10392"/>
                  </a:lnTo>
                  <a:lnTo>
                    <a:pt x="22976" y="10392"/>
                  </a:lnTo>
                  <a:lnTo>
                    <a:pt x="22976" y="9353"/>
                  </a:lnTo>
                  <a:lnTo>
                    <a:pt x="22745" y="8429"/>
                  </a:lnTo>
                  <a:lnTo>
                    <a:pt x="22514" y="7390"/>
                  </a:lnTo>
                  <a:lnTo>
                    <a:pt x="22167" y="6466"/>
                  </a:lnTo>
                  <a:lnTo>
                    <a:pt x="21821" y="5543"/>
                  </a:lnTo>
                  <a:lnTo>
                    <a:pt x="21244" y="4619"/>
                  </a:lnTo>
                  <a:lnTo>
                    <a:pt x="20666" y="3811"/>
                  </a:lnTo>
                  <a:lnTo>
                    <a:pt x="19974" y="3003"/>
                  </a:lnTo>
                  <a:lnTo>
                    <a:pt x="19974" y="300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11900" y="6457675"/>
              <a:ext cx="60625" cy="83725"/>
            </a:xfrm>
            <a:custGeom>
              <a:avLst/>
              <a:gdLst/>
              <a:ahLst/>
              <a:cxnLst/>
              <a:rect l="l" t="t" r="r" b="b"/>
              <a:pathLst>
                <a:path w="2425" h="3349" fill="none" extrusionOk="0">
                  <a:moveTo>
                    <a:pt x="2425" y="2194"/>
                  </a:moveTo>
                  <a:lnTo>
                    <a:pt x="2425" y="2194"/>
                  </a:lnTo>
                  <a:lnTo>
                    <a:pt x="2309" y="2656"/>
                  </a:lnTo>
                  <a:lnTo>
                    <a:pt x="2079" y="3002"/>
                  </a:lnTo>
                  <a:lnTo>
                    <a:pt x="1732" y="3349"/>
                  </a:lnTo>
                  <a:lnTo>
                    <a:pt x="1270" y="3349"/>
                  </a:lnTo>
                  <a:lnTo>
                    <a:pt x="1270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0" y="2194"/>
                  </a:lnTo>
                  <a:lnTo>
                    <a:pt x="0" y="1155"/>
                  </a:lnTo>
                  <a:lnTo>
                    <a:pt x="0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0" y="1"/>
                  </a:lnTo>
                  <a:lnTo>
                    <a:pt x="1270" y="1"/>
                  </a:lnTo>
                  <a:lnTo>
                    <a:pt x="1732" y="1"/>
                  </a:lnTo>
                  <a:lnTo>
                    <a:pt x="2079" y="347"/>
                  </a:lnTo>
                  <a:lnTo>
                    <a:pt x="2309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69625" y="6371075"/>
              <a:ext cx="57750" cy="86625"/>
            </a:xfrm>
            <a:custGeom>
              <a:avLst/>
              <a:gdLst/>
              <a:ahLst/>
              <a:cxnLst/>
              <a:rect l="l" t="t" r="r" b="b"/>
              <a:pathLst>
                <a:path w="2310" h="3465" fill="none" extrusionOk="0">
                  <a:moveTo>
                    <a:pt x="1155" y="3465"/>
                  </a:moveTo>
                  <a:lnTo>
                    <a:pt x="1155" y="3465"/>
                  </a:lnTo>
                  <a:lnTo>
                    <a:pt x="693" y="3349"/>
                  </a:lnTo>
                  <a:lnTo>
                    <a:pt x="347" y="3118"/>
                  </a:lnTo>
                  <a:lnTo>
                    <a:pt x="116" y="2656"/>
                  </a:lnTo>
                  <a:lnTo>
                    <a:pt x="0" y="2195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116" y="694"/>
                  </a:lnTo>
                  <a:lnTo>
                    <a:pt x="347" y="347"/>
                  </a:lnTo>
                  <a:lnTo>
                    <a:pt x="693" y="116"/>
                  </a:lnTo>
                  <a:lnTo>
                    <a:pt x="1155" y="1"/>
                  </a:lnTo>
                  <a:lnTo>
                    <a:pt x="1155" y="1"/>
                  </a:lnTo>
                  <a:lnTo>
                    <a:pt x="1617" y="116"/>
                  </a:lnTo>
                  <a:lnTo>
                    <a:pt x="1963" y="347"/>
                  </a:lnTo>
                  <a:lnTo>
                    <a:pt x="2310" y="694"/>
                  </a:lnTo>
                  <a:lnTo>
                    <a:pt x="2310" y="1156"/>
                  </a:lnTo>
                  <a:lnTo>
                    <a:pt x="2310" y="2195"/>
                  </a:lnTo>
                  <a:lnTo>
                    <a:pt x="2310" y="2195"/>
                  </a:lnTo>
                  <a:lnTo>
                    <a:pt x="2310" y="2656"/>
                  </a:lnTo>
                  <a:lnTo>
                    <a:pt x="1963" y="3118"/>
                  </a:lnTo>
                  <a:lnTo>
                    <a:pt x="1617" y="3349"/>
                  </a:lnTo>
                  <a:lnTo>
                    <a:pt x="1155" y="3465"/>
                  </a:lnTo>
                  <a:lnTo>
                    <a:pt x="1155" y="346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721575" y="6457675"/>
              <a:ext cx="60650" cy="83725"/>
            </a:xfrm>
            <a:custGeom>
              <a:avLst/>
              <a:gdLst/>
              <a:ahLst/>
              <a:cxnLst/>
              <a:rect l="l" t="t" r="r" b="b"/>
              <a:pathLst>
                <a:path w="2426" h="3349" fill="none" extrusionOk="0">
                  <a:moveTo>
                    <a:pt x="2425" y="2194"/>
                  </a:moveTo>
                  <a:lnTo>
                    <a:pt x="2425" y="2194"/>
                  </a:lnTo>
                  <a:lnTo>
                    <a:pt x="2310" y="2656"/>
                  </a:lnTo>
                  <a:lnTo>
                    <a:pt x="2079" y="3002"/>
                  </a:lnTo>
                  <a:lnTo>
                    <a:pt x="1732" y="3349"/>
                  </a:lnTo>
                  <a:lnTo>
                    <a:pt x="1271" y="3349"/>
                  </a:lnTo>
                  <a:lnTo>
                    <a:pt x="1271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1" y="2194"/>
                  </a:lnTo>
                  <a:lnTo>
                    <a:pt x="1" y="1155"/>
                  </a:lnTo>
                  <a:lnTo>
                    <a:pt x="1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1" y="1"/>
                  </a:lnTo>
                  <a:lnTo>
                    <a:pt x="1271" y="1"/>
                  </a:lnTo>
                  <a:lnTo>
                    <a:pt x="1732" y="1"/>
                  </a:lnTo>
                  <a:lnTo>
                    <a:pt x="2079" y="347"/>
                  </a:lnTo>
                  <a:lnTo>
                    <a:pt x="2310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776425" y="6371075"/>
              <a:ext cx="57750" cy="86625"/>
            </a:xfrm>
            <a:custGeom>
              <a:avLst/>
              <a:gdLst/>
              <a:ahLst/>
              <a:cxnLst/>
              <a:rect l="l" t="t" r="r" b="b"/>
              <a:pathLst>
                <a:path w="2310" h="3465" fill="none" extrusionOk="0">
                  <a:moveTo>
                    <a:pt x="1155" y="3465"/>
                  </a:moveTo>
                  <a:lnTo>
                    <a:pt x="1155" y="3465"/>
                  </a:lnTo>
                  <a:lnTo>
                    <a:pt x="693" y="3349"/>
                  </a:lnTo>
                  <a:lnTo>
                    <a:pt x="347" y="3118"/>
                  </a:lnTo>
                  <a:lnTo>
                    <a:pt x="116" y="2656"/>
                  </a:lnTo>
                  <a:lnTo>
                    <a:pt x="0" y="2195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116" y="694"/>
                  </a:lnTo>
                  <a:lnTo>
                    <a:pt x="347" y="347"/>
                  </a:lnTo>
                  <a:lnTo>
                    <a:pt x="693" y="116"/>
                  </a:lnTo>
                  <a:lnTo>
                    <a:pt x="1155" y="1"/>
                  </a:lnTo>
                  <a:lnTo>
                    <a:pt x="1155" y="1"/>
                  </a:lnTo>
                  <a:lnTo>
                    <a:pt x="1617" y="116"/>
                  </a:lnTo>
                  <a:lnTo>
                    <a:pt x="1963" y="347"/>
                  </a:lnTo>
                  <a:lnTo>
                    <a:pt x="2309" y="694"/>
                  </a:lnTo>
                  <a:lnTo>
                    <a:pt x="2309" y="1156"/>
                  </a:lnTo>
                  <a:lnTo>
                    <a:pt x="2309" y="2195"/>
                  </a:lnTo>
                  <a:lnTo>
                    <a:pt x="2309" y="2195"/>
                  </a:lnTo>
                  <a:lnTo>
                    <a:pt x="2309" y="2656"/>
                  </a:lnTo>
                  <a:lnTo>
                    <a:pt x="1963" y="3118"/>
                  </a:lnTo>
                  <a:lnTo>
                    <a:pt x="1617" y="3349"/>
                  </a:lnTo>
                  <a:lnTo>
                    <a:pt x="1155" y="3465"/>
                  </a:lnTo>
                  <a:lnTo>
                    <a:pt x="1155" y="346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831250" y="6457675"/>
              <a:ext cx="60650" cy="83725"/>
            </a:xfrm>
            <a:custGeom>
              <a:avLst/>
              <a:gdLst/>
              <a:ahLst/>
              <a:cxnLst/>
              <a:rect l="l" t="t" r="r" b="b"/>
              <a:pathLst>
                <a:path w="2426" h="3349" fill="none" extrusionOk="0">
                  <a:moveTo>
                    <a:pt x="2425" y="2194"/>
                  </a:moveTo>
                  <a:lnTo>
                    <a:pt x="2425" y="2194"/>
                  </a:lnTo>
                  <a:lnTo>
                    <a:pt x="2310" y="2656"/>
                  </a:lnTo>
                  <a:lnTo>
                    <a:pt x="2079" y="3002"/>
                  </a:lnTo>
                  <a:lnTo>
                    <a:pt x="1733" y="3349"/>
                  </a:lnTo>
                  <a:lnTo>
                    <a:pt x="1271" y="3349"/>
                  </a:lnTo>
                  <a:lnTo>
                    <a:pt x="1271" y="3349"/>
                  </a:lnTo>
                  <a:lnTo>
                    <a:pt x="809" y="3349"/>
                  </a:lnTo>
                  <a:lnTo>
                    <a:pt x="347" y="3002"/>
                  </a:lnTo>
                  <a:lnTo>
                    <a:pt x="116" y="2656"/>
                  </a:lnTo>
                  <a:lnTo>
                    <a:pt x="1" y="2194"/>
                  </a:lnTo>
                  <a:lnTo>
                    <a:pt x="1" y="1155"/>
                  </a:lnTo>
                  <a:lnTo>
                    <a:pt x="1" y="1155"/>
                  </a:lnTo>
                  <a:lnTo>
                    <a:pt x="116" y="693"/>
                  </a:lnTo>
                  <a:lnTo>
                    <a:pt x="347" y="347"/>
                  </a:lnTo>
                  <a:lnTo>
                    <a:pt x="809" y="1"/>
                  </a:lnTo>
                  <a:lnTo>
                    <a:pt x="1271" y="1"/>
                  </a:lnTo>
                  <a:lnTo>
                    <a:pt x="1271" y="1"/>
                  </a:lnTo>
                  <a:lnTo>
                    <a:pt x="1733" y="1"/>
                  </a:lnTo>
                  <a:lnTo>
                    <a:pt x="2079" y="347"/>
                  </a:lnTo>
                  <a:lnTo>
                    <a:pt x="2310" y="693"/>
                  </a:lnTo>
                  <a:lnTo>
                    <a:pt x="2425" y="1155"/>
                  </a:lnTo>
                  <a:lnTo>
                    <a:pt x="2425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891875" y="651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9"/>
          <p:cNvGrpSpPr/>
          <p:nvPr/>
        </p:nvGrpSpPr>
        <p:grpSpPr>
          <a:xfrm>
            <a:off x="664267" y="3461098"/>
            <a:ext cx="365755" cy="365747"/>
            <a:chOff x="1896325" y="6157500"/>
            <a:chExt cx="1065100" cy="1065075"/>
          </a:xfrm>
        </p:grpSpPr>
        <p:sp>
          <p:nvSpPr>
            <p:cNvPr id="456" name="Google Shape;456;p19"/>
            <p:cNvSpPr/>
            <p:nvPr/>
          </p:nvSpPr>
          <p:spPr>
            <a:xfrm>
              <a:off x="1896325" y="6708800"/>
              <a:ext cx="1065100" cy="513775"/>
            </a:xfrm>
            <a:custGeom>
              <a:avLst/>
              <a:gdLst/>
              <a:ahLst/>
              <a:cxnLst/>
              <a:rect l="l" t="t" r="r" b="b"/>
              <a:pathLst>
                <a:path w="42604" h="20551" extrusionOk="0">
                  <a:moveTo>
                    <a:pt x="21360" y="0"/>
                  </a:moveTo>
                  <a:lnTo>
                    <a:pt x="20321" y="116"/>
                  </a:lnTo>
                  <a:lnTo>
                    <a:pt x="19397" y="462"/>
                  </a:lnTo>
                  <a:lnTo>
                    <a:pt x="18473" y="924"/>
                  </a:lnTo>
                  <a:lnTo>
                    <a:pt x="17781" y="1501"/>
                  </a:lnTo>
                  <a:lnTo>
                    <a:pt x="17088" y="2309"/>
                  </a:lnTo>
                  <a:lnTo>
                    <a:pt x="16626" y="3117"/>
                  </a:lnTo>
                  <a:lnTo>
                    <a:pt x="16395" y="4041"/>
                  </a:lnTo>
                  <a:lnTo>
                    <a:pt x="16280" y="5080"/>
                  </a:lnTo>
                  <a:lnTo>
                    <a:pt x="16280" y="5657"/>
                  </a:lnTo>
                  <a:lnTo>
                    <a:pt x="16395" y="6235"/>
                  </a:lnTo>
                  <a:lnTo>
                    <a:pt x="16626" y="6812"/>
                  </a:lnTo>
                  <a:lnTo>
                    <a:pt x="16857" y="7389"/>
                  </a:lnTo>
                  <a:lnTo>
                    <a:pt x="8891" y="12123"/>
                  </a:lnTo>
                  <a:lnTo>
                    <a:pt x="8082" y="11430"/>
                  </a:lnTo>
                  <a:lnTo>
                    <a:pt x="7159" y="10853"/>
                  </a:lnTo>
                  <a:lnTo>
                    <a:pt x="6235" y="10506"/>
                  </a:lnTo>
                  <a:lnTo>
                    <a:pt x="5081" y="10391"/>
                  </a:lnTo>
                  <a:lnTo>
                    <a:pt x="4042" y="10506"/>
                  </a:lnTo>
                  <a:lnTo>
                    <a:pt x="3118" y="10853"/>
                  </a:lnTo>
                  <a:lnTo>
                    <a:pt x="2310" y="11315"/>
                  </a:lnTo>
                  <a:lnTo>
                    <a:pt x="1502" y="11892"/>
                  </a:lnTo>
                  <a:lnTo>
                    <a:pt x="924" y="12700"/>
                  </a:lnTo>
                  <a:lnTo>
                    <a:pt x="462" y="13508"/>
                  </a:lnTo>
                  <a:lnTo>
                    <a:pt x="116" y="14432"/>
                  </a:lnTo>
                  <a:lnTo>
                    <a:pt x="1" y="15471"/>
                  </a:lnTo>
                  <a:lnTo>
                    <a:pt x="116" y="16510"/>
                  </a:lnTo>
                  <a:lnTo>
                    <a:pt x="462" y="17434"/>
                  </a:lnTo>
                  <a:lnTo>
                    <a:pt x="924" y="18357"/>
                  </a:lnTo>
                  <a:lnTo>
                    <a:pt x="1502" y="19050"/>
                  </a:lnTo>
                  <a:lnTo>
                    <a:pt x="2310" y="19627"/>
                  </a:lnTo>
                  <a:lnTo>
                    <a:pt x="3118" y="20089"/>
                  </a:lnTo>
                  <a:lnTo>
                    <a:pt x="4042" y="20436"/>
                  </a:lnTo>
                  <a:lnTo>
                    <a:pt x="5081" y="20551"/>
                  </a:lnTo>
                  <a:lnTo>
                    <a:pt x="6120" y="20436"/>
                  </a:lnTo>
                  <a:lnTo>
                    <a:pt x="7043" y="20089"/>
                  </a:lnTo>
                  <a:lnTo>
                    <a:pt x="7967" y="19627"/>
                  </a:lnTo>
                  <a:lnTo>
                    <a:pt x="8660" y="19050"/>
                  </a:lnTo>
                  <a:lnTo>
                    <a:pt x="9352" y="18357"/>
                  </a:lnTo>
                  <a:lnTo>
                    <a:pt x="9814" y="17434"/>
                  </a:lnTo>
                  <a:lnTo>
                    <a:pt x="10045" y="16510"/>
                  </a:lnTo>
                  <a:lnTo>
                    <a:pt x="10161" y="15471"/>
                  </a:lnTo>
                  <a:lnTo>
                    <a:pt x="10161" y="14894"/>
                  </a:lnTo>
                  <a:lnTo>
                    <a:pt x="10045" y="14316"/>
                  </a:lnTo>
                  <a:lnTo>
                    <a:pt x="18473" y="9236"/>
                  </a:lnTo>
                  <a:lnTo>
                    <a:pt x="19166" y="9583"/>
                  </a:lnTo>
                  <a:lnTo>
                    <a:pt x="19859" y="9929"/>
                  </a:lnTo>
                  <a:lnTo>
                    <a:pt x="20552" y="10045"/>
                  </a:lnTo>
                  <a:lnTo>
                    <a:pt x="21360" y="10160"/>
                  </a:lnTo>
                  <a:lnTo>
                    <a:pt x="22052" y="10045"/>
                  </a:lnTo>
                  <a:lnTo>
                    <a:pt x="22861" y="9929"/>
                  </a:lnTo>
                  <a:lnTo>
                    <a:pt x="23553" y="9583"/>
                  </a:lnTo>
                  <a:lnTo>
                    <a:pt x="24131" y="9236"/>
                  </a:lnTo>
                  <a:lnTo>
                    <a:pt x="32674" y="14201"/>
                  </a:lnTo>
                  <a:lnTo>
                    <a:pt x="32559" y="14778"/>
                  </a:lnTo>
                  <a:lnTo>
                    <a:pt x="32443" y="15471"/>
                  </a:lnTo>
                  <a:lnTo>
                    <a:pt x="32559" y="16510"/>
                  </a:lnTo>
                  <a:lnTo>
                    <a:pt x="32905" y="17434"/>
                  </a:lnTo>
                  <a:lnTo>
                    <a:pt x="33367" y="18357"/>
                  </a:lnTo>
                  <a:lnTo>
                    <a:pt x="33944" y="19050"/>
                  </a:lnTo>
                  <a:lnTo>
                    <a:pt x="34752" y="19627"/>
                  </a:lnTo>
                  <a:lnTo>
                    <a:pt x="35561" y="20089"/>
                  </a:lnTo>
                  <a:lnTo>
                    <a:pt x="36484" y="20436"/>
                  </a:lnTo>
                  <a:lnTo>
                    <a:pt x="37523" y="20551"/>
                  </a:lnTo>
                  <a:lnTo>
                    <a:pt x="38562" y="20436"/>
                  </a:lnTo>
                  <a:lnTo>
                    <a:pt x="39486" y="20089"/>
                  </a:lnTo>
                  <a:lnTo>
                    <a:pt x="40410" y="19627"/>
                  </a:lnTo>
                  <a:lnTo>
                    <a:pt x="41102" y="19050"/>
                  </a:lnTo>
                  <a:lnTo>
                    <a:pt x="41795" y="18357"/>
                  </a:lnTo>
                  <a:lnTo>
                    <a:pt x="42257" y="17434"/>
                  </a:lnTo>
                  <a:lnTo>
                    <a:pt x="42488" y="16510"/>
                  </a:lnTo>
                  <a:lnTo>
                    <a:pt x="42603" y="15471"/>
                  </a:lnTo>
                  <a:lnTo>
                    <a:pt x="42488" y="14432"/>
                  </a:lnTo>
                  <a:lnTo>
                    <a:pt x="42257" y="13508"/>
                  </a:lnTo>
                  <a:lnTo>
                    <a:pt x="41795" y="12700"/>
                  </a:lnTo>
                  <a:lnTo>
                    <a:pt x="41102" y="11892"/>
                  </a:lnTo>
                  <a:lnTo>
                    <a:pt x="40410" y="11315"/>
                  </a:lnTo>
                  <a:lnTo>
                    <a:pt x="39486" y="10853"/>
                  </a:lnTo>
                  <a:lnTo>
                    <a:pt x="38562" y="10506"/>
                  </a:lnTo>
                  <a:lnTo>
                    <a:pt x="37523" y="10391"/>
                  </a:lnTo>
                  <a:lnTo>
                    <a:pt x="36484" y="10506"/>
                  </a:lnTo>
                  <a:lnTo>
                    <a:pt x="35561" y="10853"/>
                  </a:lnTo>
                  <a:lnTo>
                    <a:pt x="34637" y="11315"/>
                  </a:lnTo>
                  <a:lnTo>
                    <a:pt x="33944" y="12007"/>
                  </a:lnTo>
                  <a:lnTo>
                    <a:pt x="25862" y="7389"/>
                  </a:lnTo>
                  <a:lnTo>
                    <a:pt x="26093" y="6812"/>
                  </a:lnTo>
                  <a:lnTo>
                    <a:pt x="26209" y="6235"/>
                  </a:lnTo>
                  <a:lnTo>
                    <a:pt x="26324" y="5657"/>
                  </a:lnTo>
                  <a:lnTo>
                    <a:pt x="26440" y="5080"/>
                  </a:lnTo>
                  <a:lnTo>
                    <a:pt x="26324" y="4041"/>
                  </a:lnTo>
                  <a:lnTo>
                    <a:pt x="25978" y="3117"/>
                  </a:lnTo>
                  <a:lnTo>
                    <a:pt x="25516" y="2309"/>
                  </a:lnTo>
                  <a:lnTo>
                    <a:pt x="24939" y="1501"/>
                  </a:lnTo>
                  <a:lnTo>
                    <a:pt x="24131" y="924"/>
                  </a:lnTo>
                  <a:lnTo>
                    <a:pt x="23322" y="462"/>
                  </a:lnTo>
                  <a:lnTo>
                    <a:pt x="22399" y="116"/>
                  </a:lnTo>
                  <a:lnTo>
                    <a:pt x="21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896325" y="6708800"/>
              <a:ext cx="1065100" cy="513775"/>
            </a:xfrm>
            <a:custGeom>
              <a:avLst/>
              <a:gdLst/>
              <a:ahLst/>
              <a:cxnLst/>
              <a:rect l="l" t="t" r="r" b="b"/>
              <a:pathLst>
                <a:path w="42604" h="20551" fill="none" extrusionOk="0">
                  <a:moveTo>
                    <a:pt x="37523" y="10391"/>
                  </a:moveTo>
                  <a:lnTo>
                    <a:pt x="37523" y="10391"/>
                  </a:lnTo>
                  <a:lnTo>
                    <a:pt x="36484" y="10506"/>
                  </a:lnTo>
                  <a:lnTo>
                    <a:pt x="35561" y="10853"/>
                  </a:lnTo>
                  <a:lnTo>
                    <a:pt x="34637" y="11315"/>
                  </a:lnTo>
                  <a:lnTo>
                    <a:pt x="33944" y="12007"/>
                  </a:lnTo>
                  <a:lnTo>
                    <a:pt x="25862" y="7389"/>
                  </a:lnTo>
                  <a:lnTo>
                    <a:pt x="25862" y="7389"/>
                  </a:lnTo>
                  <a:lnTo>
                    <a:pt x="26093" y="6812"/>
                  </a:lnTo>
                  <a:lnTo>
                    <a:pt x="26209" y="6235"/>
                  </a:lnTo>
                  <a:lnTo>
                    <a:pt x="26324" y="5657"/>
                  </a:lnTo>
                  <a:lnTo>
                    <a:pt x="26440" y="5080"/>
                  </a:lnTo>
                  <a:lnTo>
                    <a:pt x="26440" y="5080"/>
                  </a:lnTo>
                  <a:lnTo>
                    <a:pt x="26324" y="4041"/>
                  </a:lnTo>
                  <a:lnTo>
                    <a:pt x="25978" y="3117"/>
                  </a:lnTo>
                  <a:lnTo>
                    <a:pt x="25516" y="2309"/>
                  </a:lnTo>
                  <a:lnTo>
                    <a:pt x="24939" y="1501"/>
                  </a:lnTo>
                  <a:lnTo>
                    <a:pt x="24131" y="924"/>
                  </a:lnTo>
                  <a:lnTo>
                    <a:pt x="23322" y="462"/>
                  </a:lnTo>
                  <a:lnTo>
                    <a:pt x="22399" y="116"/>
                  </a:lnTo>
                  <a:lnTo>
                    <a:pt x="21360" y="0"/>
                  </a:lnTo>
                  <a:lnTo>
                    <a:pt x="21360" y="0"/>
                  </a:lnTo>
                  <a:lnTo>
                    <a:pt x="20321" y="116"/>
                  </a:lnTo>
                  <a:lnTo>
                    <a:pt x="19397" y="462"/>
                  </a:lnTo>
                  <a:lnTo>
                    <a:pt x="18473" y="924"/>
                  </a:lnTo>
                  <a:lnTo>
                    <a:pt x="17781" y="1501"/>
                  </a:lnTo>
                  <a:lnTo>
                    <a:pt x="17088" y="2309"/>
                  </a:lnTo>
                  <a:lnTo>
                    <a:pt x="16626" y="3117"/>
                  </a:lnTo>
                  <a:lnTo>
                    <a:pt x="16395" y="4041"/>
                  </a:lnTo>
                  <a:lnTo>
                    <a:pt x="16280" y="5080"/>
                  </a:lnTo>
                  <a:lnTo>
                    <a:pt x="16280" y="5080"/>
                  </a:lnTo>
                  <a:lnTo>
                    <a:pt x="16280" y="5657"/>
                  </a:lnTo>
                  <a:lnTo>
                    <a:pt x="16395" y="6235"/>
                  </a:lnTo>
                  <a:lnTo>
                    <a:pt x="16626" y="6812"/>
                  </a:lnTo>
                  <a:lnTo>
                    <a:pt x="16857" y="7389"/>
                  </a:lnTo>
                  <a:lnTo>
                    <a:pt x="8891" y="12123"/>
                  </a:lnTo>
                  <a:lnTo>
                    <a:pt x="8891" y="12123"/>
                  </a:lnTo>
                  <a:lnTo>
                    <a:pt x="8082" y="11430"/>
                  </a:lnTo>
                  <a:lnTo>
                    <a:pt x="7159" y="10853"/>
                  </a:lnTo>
                  <a:lnTo>
                    <a:pt x="6235" y="10506"/>
                  </a:lnTo>
                  <a:lnTo>
                    <a:pt x="5081" y="10391"/>
                  </a:lnTo>
                  <a:lnTo>
                    <a:pt x="5081" y="10391"/>
                  </a:lnTo>
                  <a:lnTo>
                    <a:pt x="4042" y="10506"/>
                  </a:lnTo>
                  <a:lnTo>
                    <a:pt x="3118" y="10853"/>
                  </a:lnTo>
                  <a:lnTo>
                    <a:pt x="2310" y="11315"/>
                  </a:lnTo>
                  <a:lnTo>
                    <a:pt x="1502" y="11892"/>
                  </a:lnTo>
                  <a:lnTo>
                    <a:pt x="924" y="12700"/>
                  </a:lnTo>
                  <a:lnTo>
                    <a:pt x="462" y="13508"/>
                  </a:lnTo>
                  <a:lnTo>
                    <a:pt x="116" y="14432"/>
                  </a:lnTo>
                  <a:lnTo>
                    <a:pt x="1" y="15471"/>
                  </a:lnTo>
                  <a:lnTo>
                    <a:pt x="1" y="15471"/>
                  </a:lnTo>
                  <a:lnTo>
                    <a:pt x="116" y="16510"/>
                  </a:lnTo>
                  <a:lnTo>
                    <a:pt x="462" y="17434"/>
                  </a:lnTo>
                  <a:lnTo>
                    <a:pt x="924" y="18357"/>
                  </a:lnTo>
                  <a:lnTo>
                    <a:pt x="1502" y="19050"/>
                  </a:lnTo>
                  <a:lnTo>
                    <a:pt x="2310" y="19627"/>
                  </a:lnTo>
                  <a:lnTo>
                    <a:pt x="3118" y="20089"/>
                  </a:lnTo>
                  <a:lnTo>
                    <a:pt x="4042" y="20436"/>
                  </a:lnTo>
                  <a:lnTo>
                    <a:pt x="5081" y="20551"/>
                  </a:lnTo>
                  <a:lnTo>
                    <a:pt x="5081" y="20551"/>
                  </a:lnTo>
                  <a:lnTo>
                    <a:pt x="6120" y="20436"/>
                  </a:lnTo>
                  <a:lnTo>
                    <a:pt x="7043" y="20089"/>
                  </a:lnTo>
                  <a:lnTo>
                    <a:pt x="7967" y="19627"/>
                  </a:lnTo>
                  <a:lnTo>
                    <a:pt x="8660" y="19050"/>
                  </a:lnTo>
                  <a:lnTo>
                    <a:pt x="9352" y="18357"/>
                  </a:lnTo>
                  <a:lnTo>
                    <a:pt x="9814" y="17434"/>
                  </a:lnTo>
                  <a:lnTo>
                    <a:pt x="10045" y="16510"/>
                  </a:lnTo>
                  <a:lnTo>
                    <a:pt x="10161" y="15471"/>
                  </a:lnTo>
                  <a:lnTo>
                    <a:pt x="10161" y="15471"/>
                  </a:lnTo>
                  <a:lnTo>
                    <a:pt x="10161" y="14894"/>
                  </a:lnTo>
                  <a:lnTo>
                    <a:pt x="10045" y="14316"/>
                  </a:lnTo>
                  <a:lnTo>
                    <a:pt x="18473" y="9236"/>
                  </a:lnTo>
                  <a:lnTo>
                    <a:pt x="18473" y="9236"/>
                  </a:lnTo>
                  <a:lnTo>
                    <a:pt x="19166" y="9583"/>
                  </a:lnTo>
                  <a:lnTo>
                    <a:pt x="19859" y="9929"/>
                  </a:lnTo>
                  <a:lnTo>
                    <a:pt x="20552" y="10045"/>
                  </a:lnTo>
                  <a:lnTo>
                    <a:pt x="21360" y="10160"/>
                  </a:lnTo>
                  <a:lnTo>
                    <a:pt x="21360" y="10160"/>
                  </a:lnTo>
                  <a:lnTo>
                    <a:pt x="22052" y="10045"/>
                  </a:lnTo>
                  <a:lnTo>
                    <a:pt x="22861" y="9929"/>
                  </a:lnTo>
                  <a:lnTo>
                    <a:pt x="23553" y="9583"/>
                  </a:lnTo>
                  <a:lnTo>
                    <a:pt x="24131" y="9236"/>
                  </a:lnTo>
                  <a:lnTo>
                    <a:pt x="32674" y="14201"/>
                  </a:lnTo>
                  <a:lnTo>
                    <a:pt x="32674" y="14201"/>
                  </a:lnTo>
                  <a:lnTo>
                    <a:pt x="32559" y="14778"/>
                  </a:lnTo>
                  <a:lnTo>
                    <a:pt x="32443" y="15471"/>
                  </a:lnTo>
                  <a:lnTo>
                    <a:pt x="32443" y="15471"/>
                  </a:lnTo>
                  <a:lnTo>
                    <a:pt x="32559" y="16510"/>
                  </a:lnTo>
                  <a:lnTo>
                    <a:pt x="32905" y="17434"/>
                  </a:lnTo>
                  <a:lnTo>
                    <a:pt x="33367" y="18357"/>
                  </a:lnTo>
                  <a:lnTo>
                    <a:pt x="33944" y="19050"/>
                  </a:lnTo>
                  <a:lnTo>
                    <a:pt x="34752" y="19627"/>
                  </a:lnTo>
                  <a:lnTo>
                    <a:pt x="35561" y="20089"/>
                  </a:lnTo>
                  <a:lnTo>
                    <a:pt x="36484" y="20436"/>
                  </a:lnTo>
                  <a:lnTo>
                    <a:pt x="37523" y="20551"/>
                  </a:lnTo>
                  <a:lnTo>
                    <a:pt x="37523" y="20551"/>
                  </a:lnTo>
                  <a:lnTo>
                    <a:pt x="38562" y="20436"/>
                  </a:lnTo>
                  <a:lnTo>
                    <a:pt x="39486" y="20089"/>
                  </a:lnTo>
                  <a:lnTo>
                    <a:pt x="40410" y="19627"/>
                  </a:lnTo>
                  <a:lnTo>
                    <a:pt x="41102" y="19050"/>
                  </a:lnTo>
                  <a:lnTo>
                    <a:pt x="41795" y="18357"/>
                  </a:lnTo>
                  <a:lnTo>
                    <a:pt x="42257" y="17434"/>
                  </a:lnTo>
                  <a:lnTo>
                    <a:pt x="42488" y="16510"/>
                  </a:lnTo>
                  <a:lnTo>
                    <a:pt x="42603" y="15471"/>
                  </a:lnTo>
                  <a:lnTo>
                    <a:pt x="42603" y="15471"/>
                  </a:lnTo>
                  <a:lnTo>
                    <a:pt x="42488" y="14432"/>
                  </a:lnTo>
                  <a:lnTo>
                    <a:pt x="42257" y="13508"/>
                  </a:lnTo>
                  <a:lnTo>
                    <a:pt x="41795" y="12700"/>
                  </a:lnTo>
                  <a:lnTo>
                    <a:pt x="41102" y="11892"/>
                  </a:lnTo>
                  <a:lnTo>
                    <a:pt x="40410" y="11315"/>
                  </a:lnTo>
                  <a:lnTo>
                    <a:pt x="39486" y="10853"/>
                  </a:lnTo>
                  <a:lnTo>
                    <a:pt x="38562" y="10506"/>
                  </a:lnTo>
                  <a:lnTo>
                    <a:pt x="37523" y="10391"/>
                  </a:lnTo>
                  <a:lnTo>
                    <a:pt x="37523" y="1039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2834400" y="6968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2392775" y="6327800"/>
              <a:ext cx="72200" cy="72175"/>
            </a:xfrm>
            <a:custGeom>
              <a:avLst/>
              <a:gdLst/>
              <a:ahLst/>
              <a:cxnLst/>
              <a:rect l="l" t="t" r="r" b="b"/>
              <a:pathLst>
                <a:path w="2888" h="2887" extrusionOk="0">
                  <a:moveTo>
                    <a:pt x="1502" y="0"/>
                  </a:moveTo>
                  <a:lnTo>
                    <a:pt x="924" y="116"/>
                  </a:lnTo>
                  <a:lnTo>
                    <a:pt x="463" y="347"/>
                  </a:lnTo>
                  <a:lnTo>
                    <a:pt x="116" y="808"/>
                  </a:lnTo>
                  <a:lnTo>
                    <a:pt x="1" y="1386"/>
                  </a:lnTo>
                  <a:lnTo>
                    <a:pt x="116" y="1963"/>
                  </a:lnTo>
                  <a:lnTo>
                    <a:pt x="463" y="2425"/>
                  </a:lnTo>
                  <a:lnTo>
                    <a:pt x="924" y="2771"/>
                  </a:lnTo>
                  <a:lnTo>
                    <a:pt x="1502" y="2887"/>
                  </a:lnTo>
                  <a:lnTo>
                    <a:pt x="2079" y="2771"/>
                  </a:lnTo>
                  <a:lnTo>
                    <a:pt x="2425" y="2425"/>
                  </a:lnTo>
                  <a:lnTo>
                    <a:pt x="2772" y="1963"/>
                  </a:lnTo>
                  <a:lnTo>
                    <a:pt x="2887" y="1386"/>
                  </a:lnTo>
                  <a:lnTo>
                    <a:pt x="2772" y="808"/>
                  </a:lnTo>
                  <a:lnTo>
                    <a:pt x="2425" y="347"/>
                  </a:lnTo>
                  <a:lnTo>
                    <a:pt x="2079" y="11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2392775" y="6327800"/>
              <a:ext cx="72200" cy="72175"/>
            </a:xfrm>
            <a:custGeom>
              <a:avLst/>
              <a:gdLst/>
              <a:ahLst/>
              <a:cxnLst/>
              <a:rect l="l" t="t" r="r" b="b"/>
              <a:pathLst>
                <a:path w="2888" h="2887" fill="none" extrusionOk="0">
                  <a:moveTo>
                    <a:pt x="2887" y="1386"/>
                  </a:moveTo>
                  <a:lnTo>
                    <a:pt x="2887" y="1386"/>
                  </a:lnTo>
                  <a:lnTo>
                    <a:pt x="2772" y="808"/>
                  </a:lnTo>
                  <a:lnTo>
                    <a:pt x="2425" y="347"/>
                  </a:lnTo>
                  <a:lnTo>
                    <a:pt x="2079" y="116"/>
                  </a:lnTo>
                  <a:lnTo>
                    <a:pt x="1502" y="0"/>
                  </a:lnTo>
                  <a:lnTo>
                    <a:pt x="1502" y="0"/>
                  </a:lnTo>
                  <a:lnTo>
                    <a:pt x="924" y="116"/>
                  </a:lnTo>
                  <a:lnTo>
                    <a:pt x="463" y="347"/>
                  </a:lnTo>
                  <a:lnTo>
                    <a:pt x="116" y="808"/>
                  </a:lnTo>
                  <a:lnTo>
                    <a:pt x="1" y="1386"/>
                  </a:lnTo>
                  <a:lnTo>
                    <a:pt x="1" y="1386"/>
                  </a:lnTo>
                  <a:lnTo>
                    <a:pt x="116" y="1963"/>
                  </a:lnTo>
                  <a:lnTo>
                    <a:pt x="463" y="2425"/>
                  </a:lnTo>
                  <a:lnTo>
                    <a:pt x="924" y="2771"/>
                  </a:lnTo>
                  <a:lnTo>
                    <a:pt x="1502" y="2887"/>
                  </a:lnTo>
                  <a:lnTo>
                    <a:pt x="1502" y="2887"/>
                  </a:lnTo>
                  <a:lnTo>
                    <a:pt x="2079" y="2771"/>
                  </a:lnTo>
                  <a:lnTo>
                    <a:pt x="2425" y="2425"/>
                  </a:lnTo>
                  <a:lnTo>
                    <a:pt x="2772" y="1963"/>
                  </a:lnTo>
                  <a:lnTo>
                    <a:pt x="2887" y="1386"/>
                  </a:lnTo>
                  <a:lnTo>
                    <a:pt x="2887" y="138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2464950" y="636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2225375" y="6157500"/>
              <a:ext cx="407000" cy="508025"/>
            </a:xfrm>
            <a:custGeom>
              <a:avLst/>
              <a:gdLst/>
              <a:ahLst/>
              <a:cxnLst/>
              <a:rect l="l" t="t" r="r" b="b"/>
              <a:pathLst>
                <a:path w="16280" h="20321" extrusionOk="0">
                  <a:moveTo>
                    <a:pt x="8198" y="4272"/>
                  </a:moveTo>
                  <a:lnTo>
                    <a:pt x="9006" y="4388"/>
                  </a:lnTo>
                  <a:lnTo>
                    <a:pt x="9699" y="4619"/>
                  </a:lnTo>
                  <a:lnTo>
                    <a:pt x="10391" y="4965"/>
                  </a:lnTo>
                  <a:lnTo>
                    <a:pt x="10969" y="5427"/>
                  </a:lnTo>
                  <a:lnTo>
                    <a:pt x="11430" y="6004"/>
                  </a:lnTo>
                  <a:lnTo>
                    <a:pt x="11777" y="6697"/>
                  </a:lnTo>
                  <a:lnTo>
                    <a:pt x="12008" y="7389"/>
                  </a:lnTo>
                  <a:lnTo>
                    <a:pt x="12123" y="8198"/>
                  </a:lnTo>
                  <a:lnTo>
                    <a:pt x="12008" y="9006"/>
                  </a:lnTo>
                  <a:lnTo>
                    <a:pt x="11777" y="9699"/>
                  </a:lnTo>
                  <a:lnTo>
                    <a:pt x="11430" y="10391"/>
                  </a:lnTo>
                  <a:lnTo>
                    <a:pt x="10969" y="10969"/>
                  </a:lnTo>
                  <a:lnTo>
                    <a:pt x="10391" y="11430"/>
                  </a:lnTo>
                  <a:lnTo>
                    <a:pt x="9699" y="11777"/>
                  </a:lnTo>
                  <a:lnTo>
                    <a:pt x="9006" y="12008"/>
                  </a:lnTo>
                  <a:lnTo>
                    <a:pt x="8198" y="12123"/>
                  </a:lnTo>
                  <a:lnTo>
                    <a:pt x="7390" y="12008"/>
                  </a:lnTo>
                  <a:lnTo>
                    <a:pt x="6697" y="11777"/>
                  </a:lnTo>
                  <a:lnTo>
                    <a:pt x="6004" y="11430"/>
                  </a:lnTo>
                  <a:lnTo>
                    <a:pt x="5427" y="10969"/>
                  </a:lnTo>
                  <a:lnTo>
                    <a:pt x="4965" y="10391"/>
                  </a:lnTo>
                  <a:lnTo>
                    <a:pt x="4503" y="9699"/>
                  </a:lnTo>
                  <a:lnTo>
                    <a:pt x="4272" y="9006"/>
                  </a:lnTo>
                  <a:lnTo>
                    <a:pt x="4272" y="8198"/>
                  </a:lnTo>
                  <a:lnTo>
                    <a:pt x="4272" y="7389"/>
                  </a:lnTo>
                  <a:lnTo>
                    <a:pt x="4503" y="6697"/>
                  </a:lnTo>
                  <a:lnTo>
                    <a:pt x="4965" y="6004"/>
                  </a:lnTo>
                  <a:lnTo>
                    <a:pt x="5427" y="5427"/>
                  </a:lnTo>
                  <a:lnTo>
                    <a:pt x="6004" y="4965"/>
                  </a:lnTo>
                  <a:lnTo>
                    <a:pt x="6697" y="4619"/>
                  </a:lnTo>
                  <a:lnTo>
                    <a:pt x="7390" y="4388"/>
                  </a:lnTo>
                  <a:lnTo>
                    <a:pt x="8198" y="4272"/>
                  </a:lnTo>
                  <a:close/>
                  <a:moveTo>
                    <a:pt x="7390" y="0"/>
                  </a:moveTo>
                  <a:lnTo>
                    <a:pt x="6581" y="116"/>
                  </a:lnTo>
                  <a:lnTo>
                    <a:pt x="5773" y="347"/>
                  </a:lnTo>
                  <a:lnTo>
                    <a:pt x="4965" y="578"/>
                  </a:lnTo>
                  <a:lnTo>
                    <a:pt x="4272" y="924"/>
                  </a:lnTo>
                  <a:lnTo>
                    <a:pt x="3580" y="1386"/>
                  </a:lnTo>
                  <a:lnTo>
                    <a:pt x="3002" y="1848"/>
                  </a:lnTo>
                  <a:lnTo>
                    <a:pt x="2425" y="2425"/>
                  </a:lnTo>
                  <a:lnTo>
                    <a:pt x="1848" y="3002"/>
                  </a:lnTo>
                  <a:lnTo>
                    <a:pt x="1386" y="3579"/>
                  </a:lnTo>
                  <a:lnTo>
                    <a:pt x="1040" y="4272"/>
                  </a:lnTo>
                  <a:lnTo>
                    <a:pt x="693" y="4965"/>
                  </a:lnTo>
                  <a:lnTo>
                    <a:pt x="462" y="5658"/>
                  </a:lnTo>
                  <a:lnTo>
                    <a:pt x="231" y="6466"/>
                  </a:lnTo>
                  <a:lnTo>
                    <a:pt x="116" y="7274"/>
                  </a:lnTo>
                  <a:lnTo>
                    <a:pt x="0" y="8082"/>
                  </a:lnTo>
                  <a:lnTo>
                    <a:pt x="116" y="9006"/>
                  </a:lnTo>
                  <a:lnTo>
                    <a:pt x="231" y="9814"/>
                  </a:lnTo>
                  <a:lnTo>
                    <a:pt x="462" y="10622"/>
                  </a:lnTo>
                  <a:lnTo>
                    <a:pt x="693" y="11430"/>
                  </a:lnTo>
                  <a:lnTo>
                    <a:pt x="1501" y="13047"/>
                  </a:lnTo>
                  <a:lnTo>
                    <a:pt x="2425" y="14548"/>
                  </a:lnTo>
                  <a:lnTo>
                    <a:pt x="3349" y="15818"/>
                  </a:lnTo>
                  <a:lnTo>
                    <a:pt x="4388" y="17088"/>
                  </a:lnTo>
                  <a:lnTo>
                    <a:pt x="6235" y="19050"/>
                  </a:lnTo>
                  <a:lnTo>
                    <a:pt x="6928" y="19743"/>
                  </a:lnTo>
                  <a:lnTo>
                    <a:pt x="7159" y="19974"/>
                  </a:lnTo>
                  <a:lnTo>
                    <a:pt x="7505" y="20089"/>
                  </a:lnTo>
                  <a:lnTo>
                    <a:pt x="7851" y="20205"/>
                  </a:lnTo>
                  <a:lnTo>
                    <a:pt x="8198" y="20320"/>
                  </a:lnTo>
                  <a:lnTo>
                    <a:pt x="8544" y="20205"/>
                  </a:lnTo>
                  <a:lnTo>
                    <a:pt x="8890" y="20089"/>
                  </a:lnTo>
                  <a:lnTo>
                    <a:pt x="9121" y="19974"/>
                  </a:lnTo>
                  <a:lnTo>
                    <a:pt x="9468" y="19743"/>
                  </a:lnTo>
                  <a:lnTo>
                    <a:pt x="9930" y="19166"/>
                  </a:lnTo>
                  <a:lnTo>
                    <a:pt x="11777" y="17088"/>
                  </a:lnTo>
                  <a:lnTo>
                    <a:pt x="12931" y="15818"/>
                  </a:lnTo>
                  <a:lnTo>
                    <a:pt x="13855" y="14432"/>
                  </a:lnTo>
                  <a:lnTo>
                    <a:pt x="14779" y="12931"/>
                  </a:lnTo>
                  <a:lnTo>
                    <a:pt x="15587" y="11315"/>
                  </a:lnTo>
                  <a:lnTo>
                    <a:pt x="15933" y="10507"/>
                  </a:lnTo>
                  <a:lnTo>
                    <a:pt x="16164" y="9699"/>
                  </a:lnTo>
                  <a:lnTo>
                    <a:pt x="16280" y="8890"/>
                  </a:lnTo>
                  <a:lnTo>
                    <a:pt x="16280" y="8082"/>
                  </a:lnTo>
                  <a:lnTo>
                    <a:pt x="16280" y="7274"/>
                  </a:lnTo>
                  <a:lnTo>
                    <a:pt x="16164" y="6466"/>
                  </a:lnTo>
                  <a:lnTo>
                    <a:pt x="15933" y="5658"/>
                  </a:lnTo>
                  <a:lnTo>
                    <a:pt x="15702" y="4965"/>
                  </a:lnTo>
                  <a:lnTo>
                    <a:pt x="15356" y="4272"/>
                  </a:lnTo>
                  <a:lnTo>
                    <a:pt x="14894" y="3579"/>
                  </a:lnTo>
                  <a:lnTo>
                    <a:pt x="14432" y="3002"/>
                  </a:lnTo>
                  <a:lnTo>
                    <a:pt x="13855" y="2425"/>
                  </a:lnTo>
                  <a:lnTo>
                    <a:pt x="13278" y="1848"/>
                  </a:lnTo>
                  <a:lnTo>
                    <a:pt x="12700" y="1386"/>
                  </a:lnTo>
                  <a:lnTo>
                    <a:pt x="12008" y="924"/>
                  </a:lnTo>
                  <a:lnTo>
                    <a:pt x="11315" y="578"/>
                  </a:lnTo>
                  <a:lnTo>
                    <a:pt x="10622" y="347"/>
                  </a:lnTo>
                  <a:lnTo>
                    <a:pt x="9814" y="116"/>
                  </a:lnTo>
                  <a:lnTo>
                    <a:pt x="9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2225375" y="6157500"/>
              <a:ext cx="407000" cy="508025"/>
            </a:xfrm>
            <a:custGeom>
              <a:avLst/>
              <a:gdLst/>
              <a:ahLst/>
              <a:cxnLst/>
              <a:rect l="l" t="t" r="r" b="b"/>
              <a:pathLst>
                <a:path w="16280" h="20321" fill="none" extrusionOk="0">
                  <a:moveTo>
                    <a:pt x="6928" y="19743"/>
                  </a:moveTo>
                  <a:lnTo>
                    <a:pt x="6928" y="19743"/>
                  </a:lnTo>
                  <a:lnTo>
                    <a:pt x="7159" y="19974"/>
                  </a:lnTo>
                  <a:lnTo>
                    <a:pt x="7505" y="20089"/>
                  </a:lnTo>
                  <a:lnTo>
                    <a:pt x="7851" y="20205"/>
                  </a:lnTo>
                  <a:lnTo>
                    <a:pt x="8198" y="20320"/>
                  </a:lnTo>
                  <a:lnTo>
                    <a:pt x="8198" y="20320"/>
                  </a:lnTo>
                  <a:lnTo>
                    <a:pt x="8544" y="20205"/>
                  </a:lnTo>
                  <a:lnTo>
                    <a:pt x="8890" y="20089"/>
                  </a:lnTo>
                  <a:lnTo>
                    <a:pt x="9121" y="19974"/>
                  </a:lnTo>
                  <a:lnTo>
                    <a:pt x="9468" y="19743"/>
                  </a:lnTo>
                  <a:lnTo>
                    <a:pt x="9468" y="19743"/>
                  </a:lnTo>
                  <a:lnTo>
                    <a:pt x="9930" y="19166"/>
                  </a:lnTo>
                  <a:lnTo>
                    <a:pt x="9930" y="19166"/>
                  </a:lnTo>
                  <a:lnTo>
                    <a:pt x="11777" y="17088"/>
                  </a:lnTo>
                  <a:lnTo>
                    <a:pt x="12931" y="15818"/>
                  </a:lnTo>
                  <a:lnTo>
                    <a:pt x="13855" y="14432"/>
                  </a:lnTo>
                  <a:lnTo>
                    <a:pt x="14779" y="12931"/>
                  </a:lnTo>
                  <a:lnTo>
                    <a:pt x="15587" y="11315"/>
                  </a:lnTo>
                  <a:lnTo>
                    <a:pt x="15933" y="10507"/>
                  </a:lnTo>
                  <a:lnTo>
                    <a:pt x="16164" y="9699"/>
                  </a:lnTo>
                  <a:lnTo>
                    <a:pt x="16280" y="8890"/>
                  </a:lnTo>
                  <a:lnTo>
                    <a:pt x="16280" y="8082"/>
                  </a:lnTo>
                  <a:lnTo>
                    <a:pt x="16280" y="8082"/>
                  </a:lnTo>
                  <a:lnTo>
                    <a:pt x="16280" y="7274"/>
                  </a:lnTo>
                  <a:lnTo>
                    <a:pt x="16164" y="6466"/>
                  </a:lnTo>
                  <a:lnTo>
                    <a:pt x="15933" y="5658"/>
                  </a:lnTo>
                  <a:lnTo>
                    <a:pt x="15702" y="4965"/>
                  </a:lnTo>
                  <a:lnTo>
                    <a:pt x="15356" y="4272"/>
                  </a:lnTo>
                  <a:lnTo>
                    <a:pt x="14894" y="3579"/>
                  </a:lnTo>
                  <a:lnTo>
                    <a:pt x="14432" y="3002"/>
                  </a:lnTo>
                  <a:lnTo>
                    <a:pt x="13855" y="2425"/>
                  </a:lnTo>
                  <a:lnTo>
                    <a:pt x="13278" y="1848"/>
                  </a:lnTo>
                  <a:lnTo>
                    <a:pt x="12700" y="1386"/>
                  </a:lnTo>
                  <a:lnTo>
                    <a:pt x="12008" y="924"/>
                  </a:lnTo>
                  <a:lnTo>
                    <a:pt x="11315" y="578"/>
                  </a:lnTo>
                  <a:lnTo>
                    <a:pt x="10622" y="347"/>
                  </a:lnTo>
                  <a:lnTo>
                    <a:pt x="9814" y="116"/>
                  </a:lnTo>
                  <a:lnTo>
                    <a:pt x="9006" y="0"/>
                  </a:lnTo>
                  <a:lnTo>
                    <a:pt x="8198" y="0"/>
                  </a:lnTo>
                  <a:lnTo>
                    <a:pt x="8198" y="0"/>
                  </a:lnTo>
                  <a:lnTo>
                    <a:pt x="7390" y="0"/>
                  </a:lnTo>
                  <a:lnTo>
                    <a:pt x="6581" y="116"/>
                  </a:lnTo>
                  <a:lnTo>
                    <a:pt x="5773" y="347"/>
                  </a:lnTo>
                  <a:lnTo>
                    <a:pt x="4965" y="578"/>
                  </a:lnTo>
                  <a:lnTo>
                    <a:pt x="4272" y="924"/>
                  </a:lnTo>
                  <a:lnTo>
                    <a:pt x="3580" y="1386"/>
                  </a:lnTo>
                  <a:lnTo>
                    <a:pt x="3002" y="1848"/>
                  </a:lnTo>
                  <a:lnTo>
                    <a:pt x="2425" y="2425"/>
                  </a:lnTo>
                  <a:lnTo>
                    <a:pt x="1848" y="3002"/>
                  </a:lnTo>
                  <a:lnTo>
                    <a:pt x="1386" y="3579"/>
                  </a:lnTo>
                  <a:lnTo>
                    <a:pt x="1040" y="4272"/>
                  </a:lnTo>
                  <a:lnTo>
                    <a:pt x="693" y="4965"/>
                  </a:lnTo>
                  <a:lnTo>
                    <a:pt x="462" y="5658"/>
                  </a:lnTo>
                  <a:lnTo>
                    <a:pt x="231" y="6466"/>
                  </a:lnTo>
                  <a:lnTo>
                    <a:pt x="116" y="7274"/>
                  </a:lnTo>
                  <a:lnTo>
                    <a:pt x="0" y="8082"/>
                  </a:lnTo>
                  <a:lnTo>
                    <a:pt x="0" y="8082"/>
                  </a:lnTo>
                  <a:lnTo>
                    <a:pt x="116" y="9006"/>
                  </a:lnTo>
                  <a:lnTo>
                    <a:pt x="231" y="9814"/>
                  </a:lnTo>
                  <a:lnTo>
                    <a:pt x="462" y="10622"/>
                  </a:lnTo>
                  <a:lnTo>
                    <a:pt x="693" y="11430"/>
                  </a:lnTo>
                  <a:lnTo>
                    <a:pt x="1501" y="13047"/>
                  </a:lnTo>
                  <a:lnTo>
                    <a:pt x="2425" y="14548"/>
                  </a:lnTo>
                  <a:lnTo>
                    <a:pt x="3349" y="15818"/>
                  </a:lnTo>
                  <a:lnTo>
                    <a:pt x="4388" y="17088"/>
                  </a:lnTo>
                  <a:lnTo>
                    <a:pt x="6235" y="19050"/>
                  </a:lnTo>
                  <a:lnTo>
                    <a:pt x="6235" y="19050"/>
                  </a:lnTo>
                  <a:lnTo>
                    <a:pt x="6928" y="19743"/>
                  </a:lnTo>
                  <a:lnTo>
                    <a:pt x="6928" y="1974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2332175" y="6264300"/>
              <a:ext cx="196300" cy="196300"/>
            </a:xfrm>
            <a:custGeom>
              <a:avLst/>
              <a:gdLst/>
              <a:ahLst/>
              <a:cxnLst/>
              <a:rect l="l" t="t" r="r" b="b"/>
              <a:pathLst>
                <a:path w="7852" h="7852" fill="none" extrusionOk="0">
                  <a:moveTo>
                    <a:pt x="0" y="3926"/>
                  </a:moveTo>
                  <a:lnTo>
                    <a:pt x="0" y="3926"/>
                  </a:lnTo>
                  <a:lnTo>
                    <a:pt x="0" y="3117"/>
                  </a:lnTo>
                  <a:lnTo>
                    <a:pt x="231" y="2425"/>
                  </a:lnTo>
                  <a:lnTo>
                    <a:pt x="693" y="1732"/>
                  </a:lnTo>
                  <a:lnTo>
                    <a:pt x="1155" y="1155"/>
                  </a:lnTo>
                  <a:lnTo>
                    <a:pt x="1732" y="693"/>
                  </a:lnTo>
                  <a:lnTo>
                    <a:pt x="2425" y="347"/>
                  </a:lnTo>
                  <a:lnTo>
                    <a:pt x="3118" y="116"/>
                  </a:lnTo>
                  <a:lnTo>
                    <a:pt x="3926" y="0"/>
                  </a:lnTo>
                  <a:lnTo>
                    <a:pt x="3926" y="0"/>
                  </a:lnTo>
                  <a:lnTo>
                    <a:pt x="4734" y="116"/>
                  </a:lnTo>
                  <a:lnTo>
                    <a:pt x="5427" y="347"/>
                  </a:lnTo>
                  <a:lnTo>
                    <a:pt x="6119" y="693"/>
                  </a:lnTo>
                  <a:lnTo>
                    <a:pt x="6697" y="1155"/>
                  </a:lnTo>
                  <a:lnTo>
                    <a:pt x="7158" y="1732"/>
                  </a:lnTo>
                  <a:lnTo>
                    <a:pt x="7505" y="2425"/>
                  </a:lnTo>
                  <a:lnTo>
                    <a:pt x="7736" y="3117"/>
                  </a:lnTo>
                  <a:lnTo>
                    <a:pt x="7851" y="3926"/>
                  </a:lnTo>
                  <a:lnTo>
                    <a:pt x="7851" y="3926"/>
                  </a:lnTo>
                  <a:lnTo>
                    <a:pt x="7736" y="4734"/>
                  </a:lnTo>
                  <a:lnTo>
                    <a:pt x="7505" y="5427"/>
                  </a:lnTo>
                  <a:lnTo>
                    <a:pt x="7158" y="6119"/>
                  </a:lnTo>
                  <a:lnTo>
                    <a:pt x="6697" y="6697"/>
                  </a:lnTo>
                  <a:lnTo>
                    <a:pt x="6119" y="7158"/>
                  </a:lnTo>
                  <a:lnTo>
                    <a:pt x="5427" y="7505"/>
                  </a:lnTo>
                  <a:lnTo>
                    <a:pt x="4734" y="7736"/>
                  </a:lnTo>
                  <a:lnTo>
                    <a:pt x="3926" y="7851"/>
                  </a:lnTo>
                  <a:lnTo>
                    <a:pt x="3926" y="7851"/>
                  </a:lnTo>
                  <a:lnTo>
                    <a:pt x="3118" y="7736"/>
                  </a:lnTo>
                  <a:lnTo>
                    <a:pt x="2425" y="7505"/>
                  </a:lnTo>
                  <a:lnTo>
                    <a:pt x="1732" y="7158"/>
                  </a:lnTo>
                  <a:lnTo>
                    <a:pt x="1155" y="6697"/>
                  </a:lnTo>
                  <a:lnTo>
                    <a:pt x="693" y="6119"/>
                  </a:lnTo>
                  <a:lnTo>
                    <a:pt x="231" y="5427"/>
                  </a:lnTo>
                  <a:lnTo>
                    <a:pt x="0" y="4734"/>
                  </a:lnTo>
                  <a:lnTo>
                    <a:pt x="0" y="3926"/>
                  </a:lnTo>
                  <a:lnTo>
                    <a:pt x="0" y="392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2332175" y="636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19"/>
          <p:cNvSpPr/>
          <p:nvPr/>
        </p:nvSpPr>
        <p:spPr>
          <a:xfrm>
            <a:off x="6098875" y="57274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9"/>
          <p:cNvSpPr/>
          <p:nvPr/>
        </p:nvSpPr>
        <p:spPr>
          <a:xfrm>
            <a:off x="7915200" y="3258175"/>
            <a:ext cx="771600" cy="7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9" name="Google Shape;489;p19"/>
          <p:cNvGrpSpPr/>
          <p:nvPr/>
        </p:nvGrpSpPr>
        <p:grpSpPr>
          <a:xfrm>
            <a:off x="6015619" y="3222999"/>
            <a:ext cx="1816435" cy="1229274"/>
            <a:chOff x="5771675" y="3908800"/>
            <a:chExt cx="2060151" cy="1229274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5771675" y="4244048"/>
              <a:ext cx="2060100" cy="894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Computer,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node.js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, bootstrap,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ChatGPT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documentazione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latin typeface="Roboto"/>
                  <a:ea typeface="Roboto"/>
                  <a:cs typeface="Roboto"/>
                  <a:sym typeface="Roboto"/>
                </a:rPr>
                <a:t>scolastica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6083726" y="3908800"/>
              <a:ext cx="17481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rgbClr val="000000"/>
                  </a:solidFill>
                  <a:latin typeface="Fira Sans Extra Condensed ExtraBold"/>
                  <a:ea typeface="Fira Sans Extra Condensed ExtraBold"/>
                  <a:cs typeface="Fira Sans Extra Condensed ExtraBold"/>
                  <a:sym typeface="Fira Sans Extra Condensed ExtraBold"/>
                </a:rPr>
                <a:t>Mezzi</a:t>
              </a:r>
              <a:endParaRPr sz="2000" dirty="0"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</p:grpSp>
      <p:grpSp>
        <p:nvGrpSpPr>
          <p:cNvPr id="492" name="Google Shape;492;p19"/>
          <p:cNvGrpSpPr/>
          <p:nvPr/>
        </p:nvGrpSpPr>
        <p:grpSpPr>
          <a:xfrm>
            <a:off x="8063352" y="3461080"/>
            <a:ext cx="475287" cy="365787"/>
            <a:chOff x="5279150" y="5672600"/>
            <a:chExt cx="1864600" cy="1431650"/>
          </a:xfrm>
        </p:grpSpPr>
        <p:sp>
          <p:nvSpPr>
            <p:cNvPr id="493" name="Google Shape;493;p19"/>
            <p:cNvSpPr/>
            <p:nvPr/>
          </p:nvSpPr>
          <p:spPr>
            <a:xfrm>
              <a:off x="5279150" y="6154600"/>
              <a:ext cx="1864600" cy="785125"/>
            </a:xfrm>
            <a:custGeom>
              <a:avLst/>
              <a:gdLst/>
              <a:ahLst/>
              <a:cxnLst/>
              <a:rect l="l" t="t" r="r" b="b"/>
              <a:pathLst>
                <a:path w="74584" h="31405" extrusionOk="0">
                  <a:moveTo>
                    <a:pt x="27363" y="12816"/>
                  </a:moveTo>
                  <a:lnTo>
                    <a:pt x="27825" y="12932"/>
                  </a:lnTo>
                  <a:lnTo>
                    <a:pt x="28171" y="13047"/>
                  </a:lnTo>
                  <a:lnTo>
                    <a:pt x="28518" y="13163"/>
                  </a:lnTo>
                  <a:lnTo>
                    <a:pt x="28864" y="13509"/>
                  </a:lnTo>
                  <a:lnTo>
                    <a:pt x="29210" y="13855"/>
                  </a:lnTo>
                  <a:lnTo>
                    <a:pt x="29326" y="14202"/>
                  </a:lnTo>
                  <a:lnTo>
                    <a:pt x="29441" y="14548"/>
                  </a:lnTo>
                  <a:lnTo>
                    <a:pt x="29557" y="15010"/>
                  </a:lnTo>
                  <a:lnTo>
                    <a:pt x="29441" y="15472"/>
                  </a:lnTo>
                  <a:lnTo>
                    <a:pt x="29326" y="15934"/>
                  </a:lnTo>
                  <a:lnTo>
                    <a:pt x="29210" y="16280"/>
                  </a:lnTo>
                  <a:lnTo>
                    <a:pt x="28864" y="16626"/>
                  </a:lnTo>
                  <a:lnTo>
                    <a:pt x="28518" y="16857"/>
                  </a:lnTo>
                  <a:lnTo>
                    <a:pt x="28171" y="17088"/>
                  </a:lnTo>
                  <a:lnTo>
                    <a:pt x="27825" y="17204"/>
                  </a:lnTo>
                  <a:lnTo>
                    <a:pt x="21129" y="17204"/>
                  </a:lnTo>
                  <a:lnTo>
                    <a:pt x="20667" y="17088"/>
                  </a:lnTo>
                  <a:lnTo>
                    <a:pt x="20320" y="16857"/>
                  </a:lnTo>
                  <a:lnTo>
                    <a:pt x="19974" y="16626"/>
                  </a:lnTo>
                  <a:lnTo>
                    <a:pt x="19743" y="16280"/>
                  </a:lnTo>
                  <a:lnTo>
                    <a:pt x="19512" y="15934"/>
                  </a:lnTo>
                  <a:lnTo>
                    <a:pt x="19397" y="15472"/>
                  </a:lnTo>
                  <a:lnTo>
                    <a:pt x="19281" y="15010"/>
                  </a:lnTo>
                  <a:lnTo>
                    <a:pt x="19397" y="14548"/>
                  </a:lnTo>
                  <a:lnTo>
                    <a:pt x="19512" y="14202"/>
                  </a:lnTo>
                  <a:lnTo>
                    <a:pt x="19743" y="13855"/>
                  </a:lnTo>
                  <a:lnTo>
                    <a:pt x="19974" y="13509"/>
                  </a:lnTo>
                  <a:lnTo>
                    <a:pt x="20320" y="13163"/>
                  </a:lnTo>
                  <a:lnTo>
                    <a:pt x="20667" y="13047"/>
                  </a:lnTo>
                  <a:lnTo>
                    <a:pt x="21129" y="12932"/>
                  </a:lnTo>
                  <a:lnTo>
                    <a:pt x="21475" y="12816"/>
                  </a:lnTo>
                  <a:close/>
                  <a:moveTo>
                    <a:pt x="39024" y="12816"/>
                  </a:moveTo>
                  <a:lnTo>
                    <a:pt x="39486" y="12932"/>
                  </a:lnTo>
                  <a:lnTo>
                    <a:pt x="39832" y="13047"/>
                  </a:lnTo>
                  <a:lnTo>
                    <a:pt x="40179" y="13163"/>
                  </a:lnTo>
                  <a:lnTo>
                    <a:pt x="40525" y="13509"/>
                  </a:lnTo>
                  <a:lnTo>
                    <a:pt x="40871" y="13855"/>
                  </a:lnTo>
                  <a:lnTo>
                    <a:pt x="40987" y="14202"/>
                  </a:lnTo>
                  <a:lnTo>
                    <a:pt x="41102" y="14548"/>
                  </a:lnTo>
                  <a:lnTo>
                    <a:pt x="41218" y="15010"/>
                  </a:lnTo>
                  <a:lnTo>
                    <a:pt x="41102" y="15472"/>
                  </a:lnTo>
                  <a:lnTo>
                    <a:pt x="40987" y="15934"/>
                  </a:lnTo>
                  <a:lnTo>
                    <a:pt x="40871" y="16280"/>
                  </a:lnTo>
                  <a:lnTo>
                    <a:pt x="40525" y="16626"/>
                  </a:lnTo>
                  <a:lnTo>
                    <a:pt x="40179" y="16857"/>
                  </a:lnTo>
                  <a:lnTo>
                    <a:pt x="39832" y="17088"/>
                  </a:lnTo>
                  <a:lnTo>
                    <a:pt x="39486" y="17204"/>
                  </a:lnTo>
                  <a:lnTo>
                    <a:pt x="32789" y="17204"/>
                  </a:lnTo>
                  <a:lnTo>
                    <a:pt x="32328" y="17088"/>
                  </a:lnTo>
                  <a:lnTo>
                    <a:pt x="31981" y="16857"/>
                  </a:lnTo>
                  <a:lnTo>
                    <a:pt x="31635" y="16626"/>
                  </a:lnTo>
                  <a:lnTo>
                    <a:pt x="31404" y="16280"/>
                  </a:lnTo>
                  <a:lnTo>
                    <a:pt x="31173" y="15934"/>
                  </a:lnTo>
                  <a:lnTo>
                    <a:pt x="31058" y="15472"/>
                  </a:lnTo>
                  <a:lnTo>
                    <a:pt x="30942" y="15010"/>
                  </a:lnTo>
                  <a:lnTo>
                    <a:pt x="31058" y="14548"/>
                  </a:lnTo>
                  <a:lnTo>
                    <a:pt x="31173" y="14202"/>
                  </a:lnTo>
                  <a:lnTo>
                    <a:pt x="31404" y="13855"/>
                  </a:lnTo>
                  <a:lnTo>
                    <a:pt x="31635" y="13509"/>
                  </a:lnTo>
                  <a:lnTo>
                    <a:pt x="31981" y="13163"/>
                  </a:lnTo>
                  <a:lnTo>
                    <a:pt x="32328" y="13047"/>
                  </a:lnTo>
                  <a:lnTo>
                    <a:pt x="32789" y="12932"/>
                  </a:lnTo>
                  <a:lnTo>
                    <a:pt x="33136" y="12816"/>
                  </a:lnTo>
                  <a:close/>
                  <a:moveTo>
                    <a:pt x="50685" y="12816"/>
                  </a:moveTo>
                  <a:lnTo>
                    <a:pt x="51147" y="12932"/>
                  </a:lnTo>
                  <a:lnTo>
                    <a:pt x="51493" y="13047"/>
                  </a:lnTo>
                  <a:lnTo>
                    <a:pt x="51839" y="13163"/>
                  </a:lnTo>
                  <a:lnTo>
                    <a:pt x="52186" y="13509"/>
                  </a:lnTo>
                  <a:lnTo>
                    <a:pt x="52532" y="13855"/>
                  </a:lnTo>
                  <a:lnTo>
                    <a:pt x="52648" y="14202"/>
                  </a:lnTo>
                  <a:lnTo>
                    <a:pt x="52763" y="14548"/>
                  </a:lnTo>
                  <a:lnTo>
                    <a:pt x="52879" y="15010"/>
                  </a:lnTo>
                  <a:lnTo>
                    <a:pt x="52763" y="15472"/>
                  </a:lnTo>
                  <a:lnTo>
                    <a:pt x="52648" y="15934"/>
                  </a:lnTo>
                  <a:lnTo>
                    <a:pt x="52532" y="16280"/>
                  </a:lnTo>
                  <a:lnTo>
                    <a:pt x="52186" y="16626"/>
                  </a:lnTo>
                  <a:lnTo>
                    <a:pt x="51839" y="16857"/>
                  </a:lnTo>
                  <a:lnTo>
                    <a:pt x="51493" y="17088"/>
                  </a:lnTo>
                  <a:lnTo>
                    <a:pt x="51147" y="17204"/>
                  </a:lnTo>
                  <a:lnTo>
                    <a:pt x="44450" y="17204"/>
                  </a:lnTo>
                  <a:lnTo>
                    <a:pt x="43989" y="17088"/>
                  </a:lnTo>
                  <a:lnTo>
                    <a:pt x="43642" y="16857"/>
                  </a:lnTo>
                  <a:lnTo>
                    <a:pt x="43296" y="16626"/>
                  </a:lnTo>
                  <a:lnTo>
                    <a:pt x="43065" y="16280"/>
                  </a:lnTo>
                  <a:lnTo>
                    <a:pt x="42834" y="15934"/>
                  </a:lnTo>
                  <a:lnTo>
                    <a:pt x="42719" y="15472"/>
                  </a:lnTo>
                  <a:lnTo>
                    <a:pt x="42603" y="15010"/>
                  </a:lnTo>
                  <a:lnTo>
                    <a:pt x="42719" y="14548"/>
                  </a:lnTo>
                  <a:lnTo>
                    <a:pt x="42834" y="14202"/>
                  </a:lnTo>
                  <a:lnTo>
                    <a:pt x="43065" y="13855"/>
                  </a:lnTo>
                  <a:lnTo>
                    <a:pt x="43296" y="13509"/>
                  </a:lnTo>
                  <a:lnTo>
                    <a:pt x="43642" y="13163"/>
                  </a:lnTo>
                  <a:lnTo>
                    <a:pt x="43989" y="13047"/>
                  </a:lnTo>
                  <a:lnTo>
                    <a:pt x="44450" y="12932"/>
                  </a:lnTo>
                  <a:lnTo>
                    <a:pt x="44797" y="12816"/>
                  </a:lnTo>
                  <a:close/>
                  <a:moveTo>
                    <a:pt x="13278" y="1"/>
                  </a:moveTo>
                  <a:lnTo>
                    <a:pt x="12931" y="1502"/>
                  </a:lnTo>
                  <a:lnTo>
                    <a:pt x="12354" y="2772"/>
                  </a:lnTo>
                  <a:lnTo>
                    <a:pt x="11661" y="3926"/>
                  </a:lnTo>
                  <a:lnTo>
                    <a:pt x="10738" y="4965"/>
                  </a:lnTo>
                  <a:lnTo>
                    <a:pt x="10045" y="5658"/>
                  </a:lnTo>
                  <a:lnTo>
                    <a:pt x="9237" y="6120"/>
                  </a:lnTo>
                  <a:lnTo>
                    <a:pt x="8544" y="6582"/>
                  </a:lnTo>
                  <a:lnTo>
                    <a:pt x="7736" y="7044"/>
                  </a:lnTo>
                  <a:lnTo>
                    <a:pt x="6812" y="7275"/>
                  </a:lnTo>
                  <a:lnTo>
                    <a:pt x="5889" y="7505"/>
                  </a:lnTo>
                  <a:lnTo>
                    <a:pt x="4965" y="7736"/>
                  </a:lnTo>
                  <a:lnTo>
                    <a:pt x="4041" y="7736"/>
                  </a:lnTo>
                  <a:lnTo>
                    <a:pt x="3233" y="7852"/>
                  </a:lnTo>
                  <a:lnTo>
                    <a:pt x="2425" y="8083"/>
                  </a:lnTo>
                  <a:lnTo>
                    <a:pt x="1732" y="8429"/>
                  </a:lnTo>
                  <a:lnTo>
                    <a:pt x="1155" y="8891"/>
                  </a:lnTo>
                  <a:lnTo>
                    <a:pt x="693" y="9468"/>
                  </a:lnTo>
                  <a:lnTo>
                    <a:pt x="347" y="10161"/>
                  </a:lnTo>
                  <a:lnTo>
                    <a:pt x="116" y="10969"/>
                  </a:lnTo>
                  <a:lnTo>
                    <a:pt x="0" y="11777"/>
                  </a:lnTo>
                  <a:lnTo>
                    <a:pt x="0" y="12816"/>
                  </a:lnTo>
                  <a:lnTo>
                    <a:pt x="7736" y="12816"/>
                  </a:lnTo>
                  <a:lnTo>
                    <a:pt x="8198" y="12932"/>
                  </a:lnTo>
                  <a:lnTo>
                    <a:pt x="8544" y="13047"/>
                  </a:lnTo>
                  <a:lnTo>
                    <a:pt x="8890" y="13163"/>
                  </a:lnTo>
                  <a:lnTo>
                    <a:pt x="9237" y="13509"/>
                  </a:lnTo>
                  <a:lnTo>
                    <a:pt x="9468" y="13855"/>
                  </a:lnTo>
                  <a:lnTo>
                    <a:pt x="9699" y="14202"/>
                  </a:lnTo>
                  <a:lnTo>
                    <a:pt x="9814" y="14548"/>
                  </a:lnTo>
                  <a:lnTo>
                    <a:pt x="9929" y="15010"/>
                  </a:lnTo>
                  <a:lnTo>
                    <a:pt x="9814" y="15472"/>
                  </a:lnTo>
                  <a:lnTo>
                    <a:pt x="9699" y="15934"/>
                  </a:lnTo>
                  <a:lnTo>
                    <a:pt x="9468" y="16280"/>
                  </a:lnTo>
                  <a:lnTo>
                    <a:pt x="9237" y="16626"/>
                  </a:lnTo>
                  <a:lnTo>
                    <a:pt x="8890" y="16857"/>
                  </a:lnTo>
                  <a:lnTo>
                    <a:pt x="8544" y="17088"/>
                  </a:lnTo>
                  <a:lnTo>
                    <a:pt x="8198" y="17204"/>
                  </a:lnTo>
                  <a:lnTo>
                    <a:pt x="0" y="17204"/>
                  </a:lnTo>
                  <a:lnTo>
                    <a:pt x="0" y="21591"/>
                  </a:lnTo>
                  <a:lnTo>
                    <a:pt x="0" y="22399"/>
                  </a:lnTo>
                  <a:lnTo>
                    <a:pt x="116" y="23207"/>
                  </a:lnTo>
                  <a:lnTo>
                    <a:pt x="347" y="24015"/>
                  </a:lnTo>
                  <a:lnTo>
                    <a:pt x="578" y="24824"/>
                  </a:lnTo>
                  <a:lnTo>
                    <a:pt x="1270" y="26324"/>
                  </a:lnTo>
                  <a:lnTo>
                    <a:pt x="2079" y="27594"/>
                  </a:lnTo>
                  <a:lnTo>
                    <a:pt x="3233" y="28749"/>
                  </a:lnTo>
                  <a:lnTo>
                    <a:pt x="4503" y="29788"/>
                  </a:lnTo>
                  <a:lnTo>
                    <a:pt x="5889" y="30596"/>
                  </a:lnTo>
                  <a:lnTo>
                    <a:pt x="7389" y="31058"/>
                  </a:lnTo>
                  <a:lnTo>
                    <a:pt x="7505" y="30019"/>
                  </a:lnTo>
                  <a:lnTo>
                    <a:pt x="7736" y="28980"/>
                  </a:lnTo>
                  <a:lnTo>
                    <a:pt x="7967" y="27941"/>
                  </a:lnTo>
                  <a:lnTo>
                    <a:pt x="8429" y="27017"/>
                  </a:lnTo>
                  <a:lnTo>
                    <a:pt x="8890" y="26094"/>
                  </a:lnTo>
                  <a:lnTo>
                    <a:pt x="9352" y="25285"/>
                  </a:lnTo>
                  <a:lnTo>
                    <a:pt x="10045" y="24477"/>
                  </a:lnTo>
                  <a:lnTo>
                    <a:pt x="10738" y="23784"/>
                  </a:lnTo>
                  <a:lnTo>
                    <a:pt x="11430" y="23092"/>
                  </a:lnTo>
                  <a:lnTo>
                    <a:pt x="12239" y="22514"/>
                  </a:lnTo>
                  <a:lnTo>
                    <a:pt x="13162" y="21937"/>
                  </a:lnTo>
                  <a:lnTo>
                    <a:pt x="14086" y="21475"/>
                  </a:lnTo>
                  <a:lnTo>
                    <a:pt x="15009" y="21129"/>
                  </a:lnTo>
                  <a:lnTo>
                    <a:pt x="16049" y="20898"/>
                  </a:lnTo>
                  <a:lnTo>
                    <a:pt x="17088" y="20783"/>
                  </a:lnTo>
                  <a:lnTo>
                    <a:pt x="18242" y="20667"/>
                  </a:lnTo>
                  <a:lnTo>
                    <a:pt x="19281" y="20783"/>
                  </a:lnTo>
                  <a:lnTo>
                    <a:pt x="20320" y="20898"/>
                  </a:lnTo>
                  <a:lnTo>
                    <a:pt x="21359" y="21244"/>
                  </a:lnTo>
                  <a:lnTo>
                    <a:pt x="22399" y="21591"/>
                  </a:lnTo>
                  <a:lnTo>
                    <a:pt x="23322" y="22053"/>
                  </a:lnTo>
                  <a:lnTo>
                    <a:pt x="24246" y="22514"/>
                  </a:lnTo>
                  <a:lnTo>
                    <a:pt x="25054" y="23207"/>
                  </a:lnTo>
                  <a:lnTo>
                    <a:pt x="25747" y="23784"/>
                  </a:lnTo>
                  <a:lnTo>
                    <a:pt x="26439" y="24593"/>
                  </a:lnTo>
                  <a:lnTo>
                    <a:pt x="27132" y="25401"/>
                  </a:lnTo>
                  <a:lnTo>
                    <a:pt x="27709" y="26324"/>
                  </a:lnTo>
                  <a:lnTo>
                    <a:pt x="28056" y="27248"/>
                  </a:lnTo>
                  <a:lnTo>
                    <a:pt x="28518" y="28172"/>
                  </a:lnTo>
                  <a:lnTo>
                    <a:pt x="28749" y="29211"/>
                  </a:lnTo>
                  <a:lnTo>
                    <a:pt x="28864" y="30250"/>
                  </a:lnTo>
                  <a:lnTo>
                    <a:pt x="28979" y="31404"/>
                  </a:lnTo>
                  <a:lnTo>
                    <a:pt x="42834" y="31404"/>
                  </a:lnTo>
                  <a:lnTo>
                    <a:pt x="42834" y="30250"/>
                  </a:lnTo>
                  <a:lnTo>
                    <a:pt x="43065" y="29211"/>
                  </a:lnTo>
                  <a:lnTo>
                    <a:pt x="43296" y="28172"/>
                  </a:lnTo>
                  <a:lnTo>
                    <a:pt x="43642" y="27248"/>
                  </a:lnTo>
                  <a:lnTo>
                    <a:pt x="44104" y="26324"/>
                  </a:lnTo>
                  <a:lnTo>
                    <a:pt x="44681" y="25401"/>
                  </a:lnTo>
                  <a:lnTo>
                    <a:pt x="45259" y="24593"/>
                  </a:lnTo>
                  <a:lnTo>
                    <a:pt x="45951" y="23784"/>
                  </a:lnTo>
                  <a:lnTo>
                    <a:pt x="46759" y="23207"/>
                  </a:lnTo>
                  <a:lnTo>
                    <a:pt x="47568" y="22514"/>
                  </a:lnTo>
                  <a:lnTo>
                    <a:pt x="48491" y="22053"/>
                  </a:lnTo>
                  <a:lnTo>
                    <a:pt x="49415" y="21591"/>
                  </a:lnTo>
                  <a:lnTo>
                    <a:pt x="50339" y="21244"/>
                  </a:lnTo>
                  <a:lnTo>
                    <a:pt x="51378" y="20898"/>
                  </a:lnTo>
                  <a:lnTo>
                    <a:pt x="52532" y="20783"/>
                  </a:lnTo>
                  <a:lnTo>
                    <a:pt x="53571" y="20667"/>
                  </a:lnTo>
                  <a:lnTo>
                    <a:pt x="54726" y="20783"/>
                  </a:lnTo>
                  <a:lnTo>
                    <a:pt x="55765" y="20898"/>
                  </a:lnTo>
                  <a:lnTo>
                    <a:pt x="56689" y="21129"/>
                  </a:lnTo>
                  <a:lnTo>
                    <a:pt x="57728" y="21475"/>
                  </a:lnTo>
                  <a:lnTo>
                    <a:pt x="58651" y="21937"/>
                  </a:lnTo>
                  <a:lnTo>
                    <a:pt x="59575" y="22514"/>
                  </a:lnTo>
                  <a:lnTo>
                    <a:pt x="60383" y="23092"/>
                  </a:lnTo>
                  <a:lnTo>
                    <a:pt x="61076" y="23784"/>
                  </a:lnTo>
                  <a:lnTo>
                    <a:pt x="61769" y="24477"/>
                  </a:lnTo>
                  <a:lnTo>
                    <a:pt x="62461" y="25285"/>
                  </a:lnTo>
                  <a:lnTo>
                    <a:pt x="62923" y="26209"/>
                  </a:lnTo>
                  <a:lnTo>
                    <a:pt x="63385" y="27017"/>
                  </a:lnTo>
                  <a:lnTo>
                    <a:pt x="63847" y="28056"/>
                  </a:lnTo>
                  <a:lnTo>
                    <a:pt x="64078" y="28980"/>
                  </a:lnTo>
                  <a:lnTo>
                    <a:pt x="64309" y="30019"/>
                  </a:lnTo>
                  <a:lnTo>
                    <a:pt x="64309" y="31174"/>
                  </a:lnTo>
                  <a:lnTo>
                    <a:pt x="65232" y="30943"/>
                  </a:lnTo>
                  <a:lnTo>
                    <a:pt x="66156" y="30596"/>
                  </a:lnTo>
                  <a:lnTo>
                    <a:pt x="67888" y="29904"/>
                  </a:lnTo>
                  <a:lnTo>
                    <a:pt x="69389" y="28864"/>
                  </a:lnTo>
                  <a:lnTo>
                    <a:pt x="70889" y="27710"/>
                  </a:lnTo>
                  <a:lnTo>
                    <a:pt x="71698" y="26786"/>
                  </a:lnTo>
                  <a:lnTo>
                    <a:pt x="72390" y="25747"/>
                  </a:lnTo>
                  <a:lnTo>
                    <a:pt x="73083" y="24708"/>
                  </a:lnTo>
                  <a:lnTo>
                    <a:pt x="73545" y="23669"/>
                  </a:lnTo>
                  <a:lnTo>
                    <a:pt x="74007" y="22514"/>
                  </a:lnTo>
                  <a:lnTo>
                    <a:pt x="74353" y="21244"/>
                  </a:lnTo>
                  <a:lnTo>
                    <a:pt x="74469" y="19974"/>
                  </a:lnTo>
                  <a:lnTo>
                    <a:pt x="74584" y="18704"/>
                  </a:lnTo>
                  <a:lnTo>
                    <a:pt x="74469" y="17204"/>
                  </a:lnTo>
                  <a:lnTo>
                    <a:pt x="65694" y="17204"/>
                  </a:lnTo>
                  <a:lnTo>
                    <a:pt x="65348" y="17088"/>
                  </a:lnTo>
                  <a:lnTo>
                    <a:pt x="64886" y="16857"/>
                  </a:lnTo>
                  <a:lnTo>
                    <a:pt x="64655" y="16626"/>
                  </a:lnTo>
                  <a:lnTo>
                    <a:pt x="64309" y="16280"/>
                  </a:lnTo>
                  <a:lnTo>
                    <a:pt x="64193" y="15934"/>
                  </a:lnTo>
                  <a:lnTo>
                    <a:pt x="63962" y="15472"/>
                  </a:lnTo>
                  <a:lnTo>
                    <a:pt x="63962" y="15010"/>
                  </a:lnTo>
                  <a:lnTo>
                    <a:pt x="63962" y="14548"/>
                  </a:lnTo>
                  <a:lnTo>
                    <a:pt x="64193" y="14202"/>
                  </a:lnTo>
                  <a:lnTo>
                    <a:pt x="64309" y="13855"/>
                  </a:lnTo>
                  <a:lnTo>
                    <a:pt x="64655" y="13509"/>
                  </a:lnTo>
                  <a:lnTo>
                    <a:pt x="64886" y="13163"/>
                  </a:lnTo>
                  <a:lnTo>
                    <a:pt x="65348" y="13047"/>
                  </a:lnTo>
                  <a:lnTo>
                    <a:pt x="65694" y="12932"/>
                  </a:lnTo>
                  <a:lnTo>
                    <a:pt x="66156" y="12816"/>
                  </a:lnTo>
                  <a:lnTo>
                    <a:pt x="72852" y="12816"/>
                  </a:lnTo>
                  <a:lnTo>
                    <a:pt x="72044" y="11777"/>
                  </a:lnTo>
                  <a:lnTo>
                    <a:pt x="71120" y="10738"/>
                  </a:lnTo>
                  <a:lnTo>
                    <a:pt x="70081" y="9930"/>
                  </a:lnTo>
                  <a:lnTo>
                    <a:pt x="68927" y="9122"/>
                  </a:lnTo>
                  <a:lnTo>
                    <a:pt x="67657" y="8545"/>
                  </a:lnTo>
                  <a:lnTo>
                    <a:pt x="66387" y="8083"/>
                  </a:lnTo>
                  <a:lnTo>
                    <a:pt x="65001" y="7852"/>
                  </a:lnTo>
                  <a:lnTo>
                    <a:pt x="63500" y="7736"/>
                  </a:lnTo>
                  <a:lnTo>
                    <a:pt x="58767" y="7736"/>
                  </a:lnTo>
                  <a:lnTo>
                    <a:pt x="21359" y="7852"/>
                  </a:lnTo>
                  <a:lnTo>
                    <a:pt x="20551" y="7736"/>
                  </a:lnTo>
                  <a:lnTo>
                    <a:pt x="19859" y="7505"/>
                  </a:lnTo>
                  <a:lnTo>
                    <a:pt x="19166" y="7044"/>
                  </a:lnTo>
                  <a:lnTo>
                    <a:pt x="18473" y="6466"/>
                  </a:lnTo>
                  <a:lnTo>
                    <a:pt x="132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5279150" y="6154600"/>
              <a:ext cx="1864600" cy="785125"/>
            </a:xfrm>
            <a:custGeom>
              <a:avLst/>
              <a:gdLst/>
              <a:ahLst/>
              <a:cxnLst/>
              <a:rect l="l" t="t" r="r" b="b"/>
              <a:pathLst>
                <a:path w="74584" h="31405" fill="none" extrusionOk="0">
                  <a:moveTo>
                    <a:pt x="74469" y="17204"/>
                  </a:moveTo>
                  <a:lnTo>
                    <a:pt x="66156" y="17204"/>
                  </a:lnTo>
                  <a:lnTo>
                    <a:pt x="66156" y="17204"/>
                  </a:lnTo>
                  <a:lnTo>
                    <a:pt x="65694" y="17204"/>
                  </a:lnTo>
                  <a:lnTo>
                    <a:pt x="65348" y="17088"/>
                  </a:lnTo>
                  <a:lnTo>
                    <a:pt x="64886" y="16857"/>
                  </a:lnTo>
                  <a:lnTo>
                    <a:pt x="64655" y="16626"/>
                  </a:lnTo>
                  <a:lnTo>
                    <a:pt x="64309" y="16280"/>
                  </a:lnTo>
                  <a:lnTo>
                    <a:pt x="64193" y="15934"/>
                  </a:lnTo>
                  <a:lnTo>
                    <a:pt x="63962" y="15472"/>
                  </a:lnTo>
                  <a:lnTo>
                    <a:pt x="63962" y="15010"/>
                  </a:lnTo>
                  <a:lnTo>
                    <a:pt x="63962" y="15010"/>
                  </a:lnTo>
                  <a:lnTo>
                    <a:pt x="63962" y="14548"/>
                  </a:lnTo>
                  <a:lnTo>
                    <a:pt x="64193" y="14202"/>
                  </a:lnTo>
                  <a:lnTo>
                    <a:pt x="64309" y="13855"/>
                  </a:lnTo>
                  <a:lnTo>
                    <a:pt x="64655" y="13509"/>
                  </a:lnTo>
                  <a:lnTo>
                    <a:pt x="64886" y="13163"/>
                  </a:lnTo>
                  <a:lnTo>
                    <a:pt x="65348" y="13047"/>
                  </a:lnTo>
                  <a:lnTo>
                    <a:pt x="65694" y="12932"/>
                  </a:lnTo>
                  <a:lnTo>
                    <a:pt x="66156" y="12816"/>
                  </a:lnTo>
                  <a:lnTo>
                    <a:pt x="72852" y="12816"/>
                  </a:lnTo>
                  <a:lnTo>
                    <a:pt x="72852" y="12816"/>
                  </a:lnTo>
                  <a:lnTo>
                    <a:pt x="72044" y="11777"/>
                  </a:lnTo>
                  <a:lnTo>
                    <a:pt x="71120" y="10738"/>
                  </a:lnTo>
                  <a:lnTo>
                    <a:pt x="70081" y="9930"/>
                  </a:lnTo>
                  <a:lnTo>
                    <a:pt x="68927" y="9122"/>
                  </a:lnTo>
                  <a:lnTo>
                    <a:pt x="67657" y="8545"/>
                  </a:lnTo>
                  <a:lnTo>
                    <a:pt x="66387" y="8083"/>
                  </a:lnTo>
                  <a:lnTo>
                    <a:pt x="65001" y="7852"/>
                  </a:lnTo>
                  <a:lnTo>
                    <a:pt x="63500" y="7736"/>
                  </a:lnTo>
                  <a:lnTo>
                    <a:pt x="58767" y="7736"/>
                  </a:lnTo>
                  <a:lnTo>
                    <a:pt x="21359" y="7852"/>
                  </a:lnTo>
                  <a:lnTo>
                    <a:pt x="21359" y="7852"/>
                  </a:lnTo>
                  <a:lnTo>
                    <a:pt x="20551" y="7736"/>
                  </a:lnTo>
                  <a:lnTo>
                    <a:pt x="19859" y="7505"/>
                  </a:lnTo>
                  <a:lnTo>
                    <a:pt x="19166" y="7044"/>
                  </a:lnTo>
                  <a:lnTo>
                    <a:pt x="18473" y="6466"/>
                  </a:lnTo>
                  <a:lnTo>
                    <a:pt x="18473" y="6466"/>
                  </a:lnTo>
                  <a:lnTo>
                    <a:pt x="13278" y="1"/>
                  </a:lnTo>
                  <a:lnTo>
                    <a:pt x="13278" y="1"/>
                  </a:lnTo>
                  <a:lnTo>
                    <a:pt x="12931" y="1502"/>
                  </a:lnTo>
                  <a:lnTo>
                    <a:pt x="12354" y="2772"/>
                  </a:lnTo>
                  <a:lnTo>
                    <a:pt x="11661" y="3926"/>
                  </a:lnTo>
                  <a:lnTo>
                    <a:pt x="10738" y="4965"/>
                  </a:lnTo>
                  <a:lnTo>
                    <a:pt x="10738" y="4965"/>
                  </a:lnTo>
                  <a:lnTo>
                    <a:pt x="10045" y="5658"/>
                  </a:lnTo>
                  <a:lnTo>
                    <a:pt x="9237" y="6120"/>
                  </a:lnTo>
                  <a:lnTo>
                    <a:pt x="8544" y="6582"/>
                  </a:lnTo>
                  <a:lnTo>
                    <a:pt x="7736" y="7044"/>
                  </a:lnTo>
                  <a:lnTo>
                    <a:pt x="6812" y="7275"/>
                  </a:lnTo>
                  <a:lnTo>
                    <a:pt x="5889" y="7505"/>
                  </a:lnTo>
                  <a:lnTo>
                    <a:pt x="4965" y="7736"/>
                  </a:lnTo>
                  <a:lnTo>
                    <a:pt x="4041" y="7736"/>
                  </a:lnTo>
                  <a:lnTo>
                    <a:pt x="4041" y="7736"/>
                  </a:lnTo>
                  <a:lnTo>
                    <a:pt x="3233" y="7852"/>
                  </a:lnTo>
                  <a:lnTo>
                    <a:pt x="2425" y="8083"/>
                  </a:lnTo>
                  <a:lnTo>
                    <a:pt x="1732" y="8429"/>
                  </a:lnTo>
                  <a:lnTo>
                    <a:pt x="1155" y="8891"/>
                  </a:lnTo>
                  <a:lnTo>
                    <a:pt x="693" y="9468"/>
                  </a:lnTo>
                  <a:lnTo>
                    <a:pt x="347" y="10161"/>
                  </a:lnTo>
                  <a:lnTo>
                    <a:pt x="116" y="10969"/>
                  </a:lnTo>
                  <a:lnTo>
                    <a:pt x="0" y="11777"/>
                  </a:lnTo>
                  <a:lnTo>
                    <a:pt x="0" y="12816"/>
                  </a:lnTo>
                  <a:lnTo>
                    <a:pt x="7736" y="12816"/>
                  </a:lnTo>
                  <a:lnTo>
                    <a:pt x="7736" y="12816"/>
                  </a:lnTo>
                  <a:lnTo>
                    <a:pt x="8198" y="12932"/>
                  </a:lnTo>
                  <a:lnTo>
                    <a:pt x="8544" y="13047"/>
                  </a:lnTo>
                  <a:lnTo>
                    <a:pt x="8890" y="13163"/>
                  </a:lnTo>
                  <a:lnTo>
                    <a:pt x="9237" y="13509"/>
                  </a:lnTo>
                  <a:lnTo>
                    <a:pt x="9468" y="13855"/>
                  </a:lnTo>
                  <a:lnTo>
                    <a:pt x="9699" y="14202"/>
                  </a:lnTo>
                  <a:lnTo>
                    <a:pt x="9814" y="14548"/>
                  </a:lnTo>
                  <a:lnTo>
                    <a:pt x="9929" y="15010"/>
                  </a:lnTo>
                  <a:lnTo>
                    <a:pt x="9929" y="15010"/>
                  </a:lnTo>
                  <a:lnTo>
                    <a:pt x="9814" y="15472"/>
                  </a:lnTo>
                  <a:lnTo>
                    <a:pt x="9699" y="15934"/>
                  </a:lnTo>
                  <a:lnTo>
                    <a:pt x="9468" y="16280"/>
                  </a:lnTo>
                  <a:lnTo>
                    <a:pt x="9237" y="16626"/>
                  </a:lnTo>
                  <a:lnTo>
                    <a:pt x="8890" y="16857"/>
                  </a:lnTo>
                  <a:lnTo>
                    <a:pt x="8544" y="17088"/>
                  </a:lnTo>
                  <a:lnTo>
                    <a:pt x="8198" y="17204"/>
                  </a:lnTo>
                  <a:lnTo>
                    <a:pt x="7736" y="17204"/>
                  </a:lnTo>
                  <a:lnTo>
                    <a:pt x="0" y="17204"/>
                  </a:lnTo>
                  <a:lnTo>
                    <a:pt x="0" y="21591"/>
                  </a:lnTo>
                  <a:lnTo>
                    <a:pt x="0" y="21591"/>
                  </a:lnTo>
                  <a:lnTo>
                    <a:pt x="0" y="22399"/>
                  </a:lnTo>
                  <a:lnTo>
                    <a:pt x="116" y="23207"/>
                  </a:lnTo>
                  <a:lnTo>
                    <a:pt x="347" y="24015"/>
                  </a:lnTo>
                  <a:lnTo>
                    <a:pt x="578" y="24824"/>
                  </a:lnTo>
                  <a:lnTo>
                    <a:pt x="1270" y="26324"/>
                  </a:lnTo>
                  <a:lnTo>
                    <a:pt x="2079" y="27594"/>
                  </a:lnTo>
                  <a:lnTo>
                    <a:pt x="3233" y="28749"/>
                  </a:lnTo>
                  <a:lnTo>
                    <a:pt x="4503" y="29788"/>
                  </a:lnTo>
                  <a:lnTo>
                    <a:pt x="5889" y="30596"/>
                  </a:lnTo>
                  <a:lnTo>
                    <a:pt x="7389" y="31058"/>
                  </a:lnTo>
                  <a:lnTo>
                    <a:pt x="7389" y="31058"/>
                  </a:lnTo>
                  <a:lnTo>
                    <a:pt x="7505" y="30019"/>
                  </a:lnTo>
                  <a:lnTo>
                    <a:pt x="7736" y="28980"/>
                  </a:lnTo>
                  <a:lnTo>
                    <a:pt x="7967" y="27941"/>
                  </a:lnTo>
                  <a:lnTo>
                    <a:pt x="8429" y="27017"/>
                  </a:lnTo>
                  <a:lnTo>
                    <a:pt x="8890" y="26094"/>
                  </a:lnTo>
                  <a:lnTo>
                    <a:pt x="9352" y="25285"/>
                  </a:lnTo>
                  <a:lnTo>
                    <a:pt x="10045" y="24477"/>
                  </a:lnTo>
                  <a:lnTo>
                    <a:pt x="10738" y="23784"/>
                  </a:lnTo>
                  <a:lnTo>
                    <a:pt x="11430" y="23092"/>
                  </a:lnTo>
                  <a:lnTo>
                    <a:pt x="12239" y="22514"/>
                  </a:lnTo>
                  <a:lnTo>
                    <a:pt x="13162" y="21937"/>
                  </a:lnTo>
                  <a:lnTo>
                    <a:pt x="14086" y="21475"/>
                  </a:lnTo>
                  <a:lnTo>
                    <a:pt x="15009" y="21129"/>
                  </a:lnTo>
                  <a:lnTo>
                    <a:pt x="16049" y="20898"/>
                  </a:lnTo>
                  <a:lnTo>
                    <a:pt x="17088" y="20783"/>
                  </a:lnTo>
                  <a:lnTo>
                    <a:pt x="18242" y="20667"/>
                  </a:lnTo>
                  <a:lnTo>
                    <a:pt x="18242" y="20667"/>
                  </a:lnTo>
                  <a:lnTo>
                    <a:pt x="19281" y="20783"/>
                  </a:lnTo>
                  <a:lnTo>
                    <a:pt x="20320" y="20898"/>
                  </a:lnTo>
                  <a:lnTo>
                    <a:pt x="21359" y="21244"/>
                  </a:lnTo>
                  <a:lnTo>
                    <a:pt x="22399" y="21591"/>
                  </a:lnTo>
                  <a:lnTo>
                    <a:pt x="23322" y="22053"/>
                  </a:lnTo>
                  <a:lnTo>
                    <a:pt x="24246" y="22514"/>
                  </a:lnTo>
                  <a:lnTo>
                    <a:pt x="25054" y="23207"/>
                  </a:lnTo>
                  <a:lnTo>
                    <a:pt x="25747" y="23784"/>
                  </a:lnTo>
                  <a:lnTo>
                    <a:pt x="26439" y="24593"/>
                  </a:lnTo>
                  <a:lnTo>
                    <a:pt x="27132" y="25401"/>
                  </a:lnTo>
                  <a:lnTo>
                    <a:pt x="27709" y="26324"/>
                  </a:lnTo>
                  <a:lnTo>
                    <a:pt x="28056" y="27248"/>
                  </a:lnTo>
                  <a:lnTo>
                    <a:pt x="28518" y="28172"/>
                  </a:lnTo>
                  <a:lnTo>
                    <a:pt x="28749" y="29211"/>
                  </a:lnTo>
                  <a:lnTo>
                    <a:pt x="28864" y="30250"/>
                  </a:lnTo>
                  <a:lnTo>
                    <a:pt x="28979" y="31404"/>
                  </a:lnTo>
                  <a:lnTo>
                    <a:pt x="42834" y="31404"/>
                  </a:lnTo>
                  <a:lnTo>
                    <a:pt x="42834" y="31404"/>
                  </a:lnTo>
                  <a:lnTo>
                    <a:pt x="42834" y="30250"/>
                  </a:lnTo>
                  <a:lnTo>
                    <a:pt x="43065" y="29211"/>
                  </a:lnTo>
                  <a:lnTo>
                    <a:pt x="43296" y="28172"/>
                  </a:lnTo>
                  <a:lnTo>
                    <a:pt x="43642" y="27248"/>
                  </a:lnTo>
                  <a:lnTo>
                    <a:pt x="44104" y="26324"/>
                  </a:lnTo>
                  <a:lnTo>
                    <a:pt x="44681" y="25401"/>
                  </a:lnTo>
                  <a:lnTo>
                    <a:pt x="45259" y="24593"/>
                  </a:lnTo>
                  <a:lnTo>
                    <a:pt x="45951" y="23784"/>
                  </a:lnTo>
                  <a:lnTo>
                    <a:pt x="46759" y="23207"/>
                  </a:lnTo>
                  <a:lnTo>
                    <a:pt x="47568" y="22514"/>
                  </a:lnTo>
                  <a:lnTo>
                    <a:pt x="48491" y="22053"/>
                  </a:lnTo>
                  <a:lnTo>
                    <a:pt x="49415" y="21591"/>
                  </a:lnTo>
                  <a:lnTo>
                    <a:pt x="50339" y="21244"/>
                  </a:lnTo>
                  <a:lnTo>
                    <a:pt x="51378" y="20898"/>
                  </a:lnTo>
                  <a:lnTo>
                    <a:pt x="52532" y="20783"/>
                  </a:lnTo>
                  <a:lnTo>
                    <a:pt x="53571" y="20667"/>
                  </a:lnTo>
                  <a:lnTo>
                    <a:pt x="53571" y="20667"/>
                  </a:lnTo>
                  <a:lnTo>
                    <a:pt x="54726" y="20783"/>
                  </a:lnTo>
                  <a:lnTo>
                    <a:pt x="55765" y="20898"/>
                  </a:lnTo>
                  <a:lnTo>
                    <a:pt x="56689" y="21129"/>
                  </a:lnTo>
                  <a:lnTo>
                    <a:pt x="57728" y="21475"/>
                  </a:lnTo>
                  <a:lnTo>
                    <a:pt x="58651" y="21937"/>
                  </a:lnTo>
                  <a:lnTo>
                    <a:pt x="59575" y="22514"/>
                  </a:lnTo>
                  <a:lnTo>
                    <a:pt x="60383" y="23092"/>
                  </a:lnTo>
                  <a:lnTo>
                    <a:pt x="61076" y="23784"/>
                  </a:lnTo>
                  <a:lnTo>
                    <a:pt x="61769" y="24477"/>
                  </a:lnTo>
                  <a:lnTo>
                    <a:pt x="62461" y="25285"/>
                  </a:lnTo>
                  <a:lnTo>
                    <a:pt x="62923" y="26209"/>
                  </a:lnTo>
                  <a:lnTo>
                    <a:pt x="63385" y="27017"/>
                  </a:lnTo>
                  <a:lnTo>
                    <a:pt x="63847" y="28056"/>
                  </a:lnTo>
                  <a:lnTo>
                    <a:pt x="64078" y="28980"/>
                  </a:lnTo>
                  <a:lnTo>
                    <a:pt x="64309" y="30019"/>
                  </a:lnTo>
                  <a:lnTo>
                    <a:pt x="64309" y="31174"/>
                  </a:lnTo>
                  <a:lnTo>
                    <a:pt x="64309" y="31174"/>
                  </a:lnTo>
                  <a:lnTo>
                    <a:pt x="65232" y="30943"/>
                  </a:lnTo>
                  <a:lnTo>
                    <a:pt x="66156" y="30596"/>
                  </a:lnTo>
                  <a:lnTo>
                    <a:pt x="67888" y="29904"/>
                  </a:lnTo>
                  <a:lnTo>
                    <a:pt x="69389" y="28864"/>
                  </a:lnTo>
                  <a:lnTo>
                    <a:pt x="70889" y="27710"/>
                  </a:lnTo>
                  <a:lnTo>
                    <a:pt x="70889" y="27710"/>
                  </a:lnTo>
                  <a:lnTo>
                    <a:pt x="71698" y="26786"/>
                  </a:lnTo>
                  <a:lnTo>
                    <a:pt x="72390" y="25747"/>
                  </a:lnTo>
                  <a:lnTo>
                    <a:pt x="73083" y="24708"/>
                  </a:lnTo>
                  <a:lnTo>
                    <a:pt x="73545" y="23669"/>
                  </a:lnTo>
                  <a:lnTo>
                    <a:pt x="74007" y="22514"/>
                  </a:lnTo>
                  <a:lnTo>
                    <a:pt x="74353" y="21244"/>
                  </a:lnTo>
                  <a:lnTo>
                    <a:pt x="74469" y="19974"/>
                  </a:lnTo>
                  <a:lnTo>
                    <a:pt x="74584" y="18704"/>
                  </a:lnTo>
                  <a:lnTo>
                    <a:pt x="74584" y="18704"/>
                  </a:lnTo>
                  <a:lnTo>
                    <a:pt x="74469" y="17204"/>
                  </a:lnTo>
                  <a:lnTo>
                    <a:pt x="74469" y="172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9"/>
            <p:cNvGrpSpPr/>
            <p:nvPr/>
          </p:nvGrpSpPr>
          <p:grpSpPr>
            <a:xfrm>
              <a:off x="5567775" y="5871750"/>
              <a:ext cx="1218075" cy="1232500"/>
              <a:chOff x="5567775" y="5871750"/>
              <a:chExt cx="1218075" cy="1232500"/>
            </a:xfrm>
          </p:grpSpPr>
          <p:sp>
            <p:nvSpPr>
              <p:cNvPr id="496" name="Google Shape;496;p19"/>
              <p:cNvSpPr/>
              <p:nvPr/>
            </p:nvSpPr>
            <p:spPr>
              <a:xfrm>
                <a:off x="5637050" y="5871750"/>
                <a:ext cx="355050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14779" extrusionOk="0">
                    <a:moveTo>
                      <a:pt x="8891" y="0"/>
                    </a:moveTo>
                    <a:lnTo>
                      <a:pt x="7852" y="116"/>
                    </a:lnTo>
                    <a:lnTo>
                      <a:pt x="6928" y="231"/>
                    </a:lnTo>
                    <a:lnTo>
                      <a:pt x="6004" y="462"/>
                    </a:lnTo>
                    <a:lnTo>
                      <a:pt x="5081" y="809"/>
                    </a:lnTo>
                    <a:lnTo>
                      <a:pt x="4273" y="1155"/>
                    </a:lnTo>
                    <a:lnTo>
                      <a:pt x="3464" y="1732"/>
                    </a:lnTo>
                    <a:lnTo>
                      <a:pt x="2656" y="2194"/>
                    </a:lnTo>
                    <a:lnTo>
                      <a:pt x="1963" y="2887"/>
                    </a:lnTo>
                    <a:lnTo>
                      <a:pt x="1386" y="3464"/>
                    </a:lnTo>
                    <a:lnTo>
                      <a:pt x="924" y="4157"/>
                    </a:lnTo>
                    <a:lnTo>
                      <a:pt x="463" y="4965"/>
                    </a:lnTo>
                    <a:lnTo>
                      <a:pt x="1" y="5658"/>
                    </a:lnTo>
                    <a:lnTo>
                      <a:pt x="7390" y="14779"/>
                    </a:lnTo>
                    <a:lnTo>
                      <a:pt x="14202" y="14779"/>
                    </a:lnTo>
                    <a:lnTo>
                      <a:pt x="142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5637050" y="5871750"/>
                <a:ext cx="355050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14779" fill="none" extrusionOk="0">
                    <a:moveTo>
                      <a:pt x="14202" y="14779"/>
                    </a:moveTo>
                    <a:lnTo>
                      <a:pt x="14202" y="0"/>
                    </a:lnTo>
                    <a:lnTo>
                      <a:pt x="8891" y="0"/>
                    </a:lnTo>
                    <a:lnTo>
                      <a:pt x="8891" y="0"/>
                    </a:lnTo>
                    <a:lnTo>
                      <a:pt x="7852" y="116"/>
                    </a:lnTo>
                    <a:lnTo>
                      <a:pt x="6928" y="231"/>
                    </a:lnTo>
                    <a:lnTo>
                      <a:pt x="6004" y="462"/>
                    </a:lnTo>
                    <a:lnTo>
                      <a:pt x="5081" y="809"/>
                    </a:lnTo>
                    <a:lnTo>
                      <a:pt x="4273" y="1155"/>
                    </a:lnTo>
                    <a:lnTo>
                      <a:pt x="3464" y="1732"/>
                    </a:lnTo>
                    <a:lnTo>
                      <a:pt x="2656" y="2194"/>
                    </a:lnTo>
                    <a:lnTo>
                      <a:pt x="1963" y="2887"/>
                    </a:lnTo>
                    <a:lnTo>
                      <a:pt x="1963" y="2887"/>
                    </a:lnTo>
                    <a:lnTo>
                      <a:pt x="1386" y="3464"/>
                    </a:lnTo>
                    <a:lnTo>
                      <a:pt x="924" y="4157"/>
                    </a:lnTo>
                    <a:lnTo>
                      <a:pt x="463" y="4965"/>
                    </a:lnTo>
                    <a:lnTo>
                      <a:pt x="1" y="5658"/>
                    </a:lnTo>
                    <a:lnTo>
                      <a:pt x="7390" y="14779"/>
                    </a:lnTo>
                    <a:lnTo>
                      <a:pt x="14202" y="14779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5992075" y="6241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6098875" y="5871750"/>
                <a:ext cx="583075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23323" h="14779" extrusionOk="0">
                    <a:moveTo>
                      <a:pt x="0" y="0"/>
                    </a:moveTo>
                    <a:lnTo>
                      <a:pt x="0" y="14779"/>
                    </a:lnTo>
                    <a:lnTo>
                      <a:pt x="23322" y="14779"/>
                    </a:lnTo>
                    <a:lnTo>
                      <a:pt x="23207" y="14432"/>
                    </a:lnTo>
                    <a:lnTo>
                      <a:pt x="22745" y="12816"/>
                    </a:lnTo>
                    <a:lnTo>
                      <a:pt x="22052" y="11315"/>
                    </a:lnTo>
                    <a:lnTo>
                      <a:pt x="21244" y="9929"/>
                    </a:lnTo>
                    <a:lnTo>
                      <a:pt x="20436" y="8544"/>
                    </a:lnTo>
                    <a:lnTo>
                      <a:pt x="19512" y="7274"/>
                    </a:lnTo>
                    <a:lnTo>
                      <a:pt x="18358" y="6119"/>
                    </a:lnTo>
                    <a:lnTo>
                      <a:pt x="17203" y="5080"/>
                    </a:lnTo>
                    <a:lnTo>
                      <a:pt x="16049" y="4041"/>
                    </a:lnTo>
                    <a:lnTo>
                      <a:pt x="14663" y="3118"/>
                    </a:lnTo>
                    <a:lnTo>
                      <a:pt x="13278" y="2309"/>
                    </a:lnTo>
                    <a:lnTo>
                      <a:pt x="11892" y="1617"/>
                    </a:lnTo>
                    <a:lnTo>
                      <a:pt x="10391" y="1039"/>
                    </a:lnTo>
                    <a:lnTo>
                      <a:pt x="8775" y="578"/>
                    </a:lnTo>
                    <a:lnTo>
                      <a:pt x="7274" y="347"/>
                    </a:lnTo>
                    <a:lnTo>
                      <a:pt x="5658" y="116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6098875" y="5871750"/>
                <a:ext cx="583075" cy="369475"/>
              </a:xfrm>
              <a:custGeom>
                <a:avLst/>
                <a:gdLst/>
                <a:ahLst/>
                <a:cxnLst/>
                <a:rect l="l" t="t" r="r" b="b"/>
                <a:pathLst>
                  <a:path w="23323" h="14779" fill="none" extrusionOk="0">
                    <a:moveTo>
                      <a:pt x="23322" y="14779"/>
                    </a:moveTo>
                    <a:lnTo>
                      <a:pt x="23207" y="14432"/>
                    </a:lnTo>
                    <a:lnTo>
                      <a:pt x="23207" y="14432"/>
                    </a:lnTo>
                    <a:lnTo>
                      <a:pt x="22745" y="12816"/>
                    </a:lnTo>
                    <a:lnTo>
                      <a:pt x="22052" y="11315"/>
                    </a:lnTo>
                    <a:lnTo>
                      <a:pt x="21244" y="9929"/>
                    </a:lnTo>
                    <a:lnTo>
                      <a:pt x="20436" y="8544"/>
                    </a:lnTo>
                    <a:lnTo>
                      <a:pt x="19512" y="7274"/>
                    </a:lnTo>
                    <a:lnTo>
                      <a:pt x="18358" y="6119"/>
                    </a:lnTo>
                    <a:lnTo>
                      <a:pt x="17203" y="5080"/>
                    </a:lnTo>
                    <a:lnTo>
                      <a:pt x="16049" y="4041"/>
                    </a:lnTo>
                    <a:lnTo>
                      <a:pt x="14663" y="3118"/>
                    </a:lnTo>
                    <a:lnTo>
                      <a:pt x="13278" y="2309"/>
                    </a:lnTo>
                    <a:lnTo>
                      <a:pt x="11892" y="1617"/>
                    </a:lnTo>
                    <a:lnTo>
                      <a:pt x="10391" y="1039"/>
                    </a:lnTo>
                    <a:lnTo>
                      <a:pt x="8775" y="578"/>
                    </a:lnTo>
                    <a:lnTo>
                      <a:pt x="7274" y="347"/>
                    </a:lnTo>
                    <a:lnTo>
                      <a:pt x="5658" y="116"/>
                    </a:lnTo>
                    <a:lnTo>
                      <a:pt x="3926" y="0"/>
                    </a:lnTo>
                    <a:lnTo>
                      <a:pt x="0" y="0"/>
                    </a:lnTo>
                    <a:lnTo>
                      <a:pt x="0" y="14779"/>
                    </a:lnTo>
                    <a:lnTo>
                      <a:pt x="23322" y="14779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6681925" y="6241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5761175" y="6475000"/>
                <a:ext cx="25690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4388" fill="none" extrusionOk="0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8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8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7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7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6052700" y="6475000"/>
                <a:ext cx="25690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4388" fill="none" extrusionOk="0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7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7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7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7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6344225" y="6475000"/>
                <a:ext cx="256900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4388" fill="none" extrusionOk="0">
                    <a:moveTo>
                      <a:pt x="8082" y="4388"/>
                    </a:moveTo>
                    <a:lnTo>
                      <a:pt x="2194" y="4388"/>
                    </a:lnTo>
                    <a:lnTo>
                      <a:pt x="2194" y="4388"/>
                    </a:lnTo>
                    <a:lnTo>
                      <a:pt x="1847" y="4388"/>
                    </a:lnTo>
                    <a:lnTo>
                      <a:pt x="1386" y="4272"/>
                    </a:lnTo>
                    <a:lnTo>
                      <a:pt x="1039" y="4041"/>
                    </a:lnTo>
                    <a:lnTo>
                      <a:pt x="693" y="3810"/>
                    </a:lnTo>
                    <a:lnTo>
                      <a:pt x="462" y="3464"/>
                    </a:lnTo>
                    <a:lnTo>
                      <a:pt x="231" y="3118"/>
                    </a:lnTo>
                    <a:lnTo>
                      <a:pt x="116" y="2656"/>
                    </a:lnTo>
                    <a:lnTo>
                      <a:pt x="0" y="2194"/>
                    </a:lnTo>
                    <a:lnTo>
                      <a:pt x="0" y="2194"/>
                    </a:lnTo>
                    <a:lnTo>
                      <a:pt x="116" y="1732"/>
                    </a:lnTo>
                    <a:lnTo>
                      <a:pt x="231" y="1386"/>
                    </a:lnTo>
                    <a:lnTo>
                      <a:pt x="462" y="1039"/>
                    </a:lnTo>
                    <a:lnTo>
                      <a:pt x="693" y="693"/>
                    </a:lnTo>
                    <a:lnTo>
                      <a:pt x="1039" y="347"/>
                    </a:lnTo>
                    <a:lnTo>
                      <a:pt x="1386" y="231"/>
                    </a:lnTo>
                    <a:lnTo>
                      <a:pt x="1847" y="116"/>
                    </a:lnTo>
                    <a:lnTo>
                      <a:pt x="2194" y="0"/>
                    </a:lnTo>
                    <a:lnTo>
                      <a:pt x="8082" y="0"/>
                    </a:lnTo>
                    <a:lnTo>
                      <a:pt x="8082" y="0"/>
                    </a:lnTo>
                    <a:lnTo>
                      <a:pt x="8544" y="116"/>
                    </a:lnTo>
                    <a:lnTo>
                      <a:pt x="8890" y="231"/>
                    </a:lnTo>
                    <a:lnTo>
                      <a:pt x="9236" y="347"/>
                    </a:lnTo>
                    <a:lnTo>
                      <a:pt x="9583" y="693"/>
                    </a:lnTo>
                    <a:lnTo>
                      <a:pt x="9929" y="1039"/>
                    </a:lnTo>
                    <a:lnTo>
                      <a:pt x="10045" y="1386"/>
                    </a:lnTo>
                    <a:lnTo>
                      <a:pt x="10160" y="1732"/>
                    </a:lnTo>
                    <a:lnTo>
                      <a:pt x="10276" y="2194"/>
                    </a:lnTo>
                    <a:lnTo>
                      <a:pt x="10276" y="2194"/>
                    </a:lnTo>
                    <a:lnTo>
                      <a:pt x="10160" y="2656"/>
                    </a:lnTo>
                    <a:lnTo>
                      <a:pt x="10045" y="3118"/>
                    </a:lnTo>
                    <a:lnTo>
                      <a:pt x="9929" y="3464"/>
                    </a:lnTo>
                    <a:lnTo>
                      <a:pt x="9583" y="3810"/>
                    </a:lnTo>
                    <a:lnTo>
                      <a:pt x="9236" y="4041"/>
                    </a:lnTo>
                    <a:lnTo>
                      <a:pt x="8890" y="4272"/>
                    </a:lnTo>
                    <a:lnTo>
                      <a:pt x="8544" y="4388"/>
                    </a:lnTo>
                    <a:lnTo>
                      <a:pt x="8082" y="4388"/>
                    </a:lnTo>
                    <a:lnTo>
                      <a:pt x="8082" y="4388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6546250" y="6584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5567775" y="6772300"/>
                <a:ext cx="334850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13394" h="13278" extrusionOk="0">
                    <a:moveTo>
                      <a:pt x="6697" y="0"/>
                    </a:moveTo>
                    <a:lnTo>
                      <a:pt x="5312" y="116"/>
                    </a:lnTo>
                    <a:lnTo>
                      <a:pt x="4042" y="462"/>
                    </a:lnTo>
                    <a:lnTo>
                      <a:pt x="2887" y="1039"/>
                    </a:lnTo>
                    <a:lnTo>
                      <a:pt x="1964" y="1847"/>
                    </a:lnTo>
                    <a:lnTo>
                      <a:pt x="1040" y="2886"/>
                    </a:lnTo>
                    <a:lnTo>
                      <a:pt x="463" y="4041"/>
                    </a:lnTo>
                    <a:lnTo>
                      <a:pt x="116" y="5196"/>
                    </a:lnTo>
                    <a:lnTo>
                      <a:pt x="1" y="5888"/>
                    </a:lnTo>
                    <a:lnTo>
                      <a:pt x="1" y="6581"/>
                    </a:lnTo>
                    <a:lnTo>
                      <a:pt x="1" y="7274"/>
                    </a:lnTo>
                    <a:lnTo>
                      <a:pt x="116" y="7966"/>
                    </a:lnTo>
                    <a:lnTo>
                      <a:pt x="463" y="9236"/>
                    </a:lnTo>
                    <a:lnTo>
                      <a:pt x="1040" y="10276"/>
                    </a:lnTo>
                    <a:lnTo>
                      <a:pt x="1964" y="11315"/>
                    </a:lnTo>
                    <a:lnTo>
                      <a:pt x="2887" y="12123"/>
                    </a:lnTo>
                    <a:lnTo>
                      <a:pt x="4042" y="12700"/>
                    </a:lnTo>
                    <a:lnTo>
                      <a:pt x="5312" y="13162"/>
                    </a:lnTo>
                    <a:lnTo>
                      <a:pt x="6697" y="13277"/>
                    </a:lnTo>
                    <a:lnTo>
                      <a:pt x="7967" y="13162"/>
                    </a:lnTo>
                    <a:lnTo>
                      <a:pt x="9237" y="12700"/>
                    </a:lnTo>
                    <a:lnTo>
                      <a:pt x="10392" y="12123"/>
                    </a:lnTo>
                    <a:lnTo>
                      <a:pt x="11431" y="11315"/>
                    </a:lnTo>
                    <a:lnTo>
                      <a:pt x="12239" y="10276"/>
                    </a:lnTo>
                    <a:lnTo>
                      <a:pt x="12816" y="9236"/>
                    </a:lnTo>
                    <a:lnTo>
                      <a:pt x="13163" y="7966"/>
                    </a:lnTo>
                    <a:lnTo>
                      <a:pt x="13278" y="7274"/>
                    </a:lnTo>
                    <a:lnTo>
                      <a:pt x="13394" y="6581"/>
                    </a:lnTo>
                    <a:lnTo>
                      <a:pt x="13278" y="5888"/>
                    </a:lnTo>
                    <a:lnTo>
                      <a:pt x="13163" y="5196"/>
                    </a:lnTo>
                    <a:lnTo>
                      <a:pt x="12816" y="4041"/>
                    </a:lnTo>
                    <a:lnTo>
                      <a:pt x="12239" y="2886"/>
                    </a:lnTo>
                    <a:lnTo>
                      <a:pt x="11431" y="1847"/>
                    </a:lnTo>
                    <a:lnTo>
                      <a:pt x="10392" y="1039"/>
                    </a:lnTo>
                    <a:lnTo>
                      <a:pt x="9237" y="462"/>
                    </a:lnTo>
                    <a:lnTo>
                      <a:pt x="7967" y="116"/>
                    </a:lnTo>
                    <a:lnTo>
                      <a:pt x="6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5567775" y="6772300"/>
                <a:ext cx="334850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13394" h="13278" fill="none" extrusionOk="0">
                    <a:moveTo>
                      <a:pt x="13394" y="6581"/>
                    </a:moveTo>
                    <a:lnTo>
                      <a:pt x="13394" y="6581"/>
                    </a:lnTo>
                    <a:lnTo>
                      <a:pt x="13278" y="7274"/>
                    </a:lnTo>
                    <a:lnTo>
                      <a:pt x="13163" y="7966"/>
                    </a:lnTo>
                    <a:lnTo>
                      <a:pt x="12816" y="9236"/>
                    </a:lnTo>
                    <a:lnTo>
                      <a:pt x="12239" y="10276"/>
                    </a:lnTo>
                    <a:lnTo>
                      <a:pt x="11431" y="11315"/>
                    </a:lnTo>
                    <a:lnTo>
                      <a:pt x="10392" y="12123"/>
                    </a:lnTo>
                    <a:lnTo>
                      <a:pt x="9237" y="12700"/>
                    </a:lnTo>
                    <a:lnTo>
                      <a:pt x="7967" y="13162"/>
                    </a:lnTo>
                    <a:lnTo>
                      <a:pt x="6697" y="13277"/>
                    </a:lnTo>
                    <a:lnTo>
                      <a:pt x="6697" y="13277"/>
                    </a:lnTo>
                    <a:lnTo>
                      <a:pt x="5312" y="13162"/>
                    </a:lnTo>
                    <a:lnTo>
                      <a:pt x="4042" y="12700"/>
                    </a:lnTo>
                    <a:lnTo>
                      <a:pt x="2887" y="12123"/>
                    </a:lnTo>
                    <a:lnTo>
                      <a:pt x="1964" y="11315"/>
                    </a:lnTo>
                    <a:lnTo>
                      <a:pt x="1040" y="10276"/>
                    </a:lnTo>
                    <a:lnTo>
                      <a:pt x="463" y="9236"/>
                    </a:lnTo>
                    <a:lnTo>
                      <a:pt x="116" y="7966"/>
                    </a:lnTo>
                    <a:lnTo>
                      <a:pt x="1" y="7274"/>
                    </a:lnTo>
                    <a:lnTo>
                      <a:pt x="1" y="6581"/>
                    </a:lnTo>
                    <a:lnTo>
                      <a:pt x="1" y="6581"/>
                    </a:lnTo>
                    <a:lnTo>
                      <a:pt x="1" y="5888"/>
                    </a:lnTo>
                    <a:lnTo>
                      <a:pt x="116" y="5196"/>
                    </a:lnTo>
                    <a:lnTo>
                      <a:pt x="463" y="4041"/>
                    </a:lnTo>
                    <a:lnTo>
                      <a:pt x="1040" y="2886"/>
                    </a:lnTo>
                    <a:lnTo>
                      <a:pt x="1964" y="1847"/>
                    </a:lnTo>
                    <a:lnTo>
                      <a:pt x="2887" y="1039"/>
                    </a:lnTo>
                    <a:lnTo>
                      <a:pt x="4042" y="462"/>
                    </a:lnTo>
                    <a:lnTo>
                      <a:pt x="5312" y="116"/>
                    </a:lnTo>
                    <a:lnTo>
                      <a:pt x="6697" y="0"/>
                    </a:lnTo>
                    <a:lnTo>
                      <a:pt x="6697" y="0"/>
                    </a:lnTo>
                    <a:lnTo>
                      <a:pt x="7967" y="116"/>
                    </a:lnTo>
                    <a:lnTo>
                      <a:pt x="9237" y="462"/>
                    </a:lnTo>
                    <a:lnTo>
                      <a:pt x="10392" y="1039"/>
                    </a:lnTo>
                    <a:lnTo>
                      <a:pt x="11431" y="1847"/>
                    </a:lnTo>
                    <a:lnTo>
                      <a:pt x="12239" y="2886"/>
                    </a:lnTo>
                    <a:lnTo>
                      <a:pt x="12816" y="4041"/>
                    </a:lnTo>
                    <a:lnTo>
                      <a:pt x="13163" y="5196"/>
                    </a:lnTo>
                    <a:lnTo>
                      <a:pt x="13278" y="5888"/>
                    </a:lnTo>
                    <a:lnTo>
                      <a:pt x="13394" y="6581"/>
                    </a:lnTo>
                    <a:lnTo>
                      <a:pt x="13394" y="65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5902600" y="6936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6451000" y="6772300"/>
                <a:ext cx="334850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13394" h="13278" extrusionOk="0">
                    <a:moveTo>
                      <a:pt x="6697" y="0"/>
                    </a:moveTo>
                    <a:lnTo>
                      <a:pt x="5312" y="116"/>
                    </a:lnTo>
                    <a:lnTo>
                      <a:pt x="4157" y="462"/>
                    </a:lnTo>
                    <a:lnTo>
                      <a:pt x="3003" y="1039"/>
                    </a:lnTo>
                    <a:lnTo>
                      <a:pt x="1964" y="1847"/>
                    </a:lnTo>
                    <a:lnTo>
                      <a:pt x="1155" y="2886"/>
                    </a:lnTo>
                    <a:lnTo>
                      <a:pt x="578" y="4041"/>
                    </a:lnTo>
                    <a:lnTo>
                      <a:pt x="116" y="5196"/>
                    </a:lnTo>
                    <a:lnTo>
                      <a:pt x="1" y="5888"/>
                    </a:lnTo>
                    <a:lnTo>
                      <a:pt x="1" y="6581"/>
                    </a:lnTo>
                    <a:lnTo>
                      <a:pt x="1" y="7274"/>
                    </a:lnTo>
                    <a:lnTo>
                      <a:pt x="116" y="7966"/>
                    </a:lnTo>
                    <a:lnTo>
                      <a:pt x="578" y="9236"/>
                    </a:lnTo>
                    <a:lnTo>
                      <a:pt x="1155" y="10276"/>
                    </a:lnTo>
                    <a:lnTo>
                      <a:pt x="1964" y="11315"/>
                    </a:lnTo>
                    <a:lnTo>
                      <a:pt x="3003" y="12123"/>
                    </a:lnTo>
                    <a:lnTo>
                      <a:pt x="4157" y="12700"/>
                    </a:lnTo>
                    <a:lnTo>
                      <a:pt x="5312" y="13162"/>
                    </a:lnTo>
                    <a:lnTo>
                      <a:pt x="6697" y="13277"/>
                    </a:lnTo>
                    <a:lnTo>
                      <a:pt x="8083" y="13162"/>
                    </a:lnTo>
                    <a:lnTo>
                      <a:pt x="9353" y="12700"/>
                    </a:lnTo>
                    <a:lnTo>
                      <a:pt x="10507" y="12123"/>
                    </a:lnTo>
                    <a:lnTo>
                      <a:pt x="11431" y="11315"/>
                    </a:lnTo>
                    <a:lnTo>
                      <a:pt x="12239" y="10276"/>
                    </a:lnTo>
                    <a:lnTo>
                      <a:pt x="12932" y="9236"/>
                    </a:lnTo>
                    <a:lnTo>
                      <a:pt x="13278" y="7966"/>
                    </a:lnTo>
                    <a:lnTo>
                      <a:pt x="13394" y="7274"/>
                    </a:lnTo>
                    <a:lnTo>
                      <a:pt x="13394" y="6581"/>
                    </a:lnTo>
                    <a:lnTo>
                      <a:pt x="13394" y="5888"/>
                    </a:lnTo>
                    <a:lnTo>
                      <a:pt x="13278" y="5196"/>
                    </a:lnTo>
                    <a:lnTo>
                      <a:pt x="12932" y="4041"/>
                    </a:lnTo>
                    <a:lnTo>
                      <a:pt x="12239" y="2886"/>
                    </a:lnTo>
                    <a:lnTo>
                      <a:pt x="11431" y="1847"/>
                    </a:lnTo>
                    <a:lnTo>
                      <a:pt x="10507" y="1039"/>
                    </a:lnTo>
                    <a:lnTo>
                      <a:pt x="9353" y="462"/>
                    </a:lnTo>
                    <a:lnTo>
                      <a:pt x="8083" y="116"/>
                    </a:lnTo>
                    <a:lnTo>
                      <a:pt x="6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6451000" y="6772300"/>
                <a:ext cx="334850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13394" h="13278" fill="none" extrusionOk="0">
                    <a:moveTo>
                      <a:pt x="13394" y="6581"/>
                    </a:moveTo>
                    <a:lnTo>
                      <a:pt x="13394" y="6581"/>
                    </a:lnTo>
                    <a:lnTo>
                      <a:pt x="13394" y="7274"/>
                    </a:lnTo>
                    <a:lnTo>
                      <a:pt x="13278" y="7966"/>
                    </a:lnTo>
                    <a:lnTo>
                      <a:pt x="12932" y="9236"/>
                    </a:lnTo>
                    <a:lnTo>
                      <a:pt x="12239" y="10276"/>
                    </a:lnTo>
                    <a:lnTo>
                      <a:pt x="11431" y="11315"/>
                    </a:lnTo>
                    <a:lnTo>
                      <a:pt x="10507" y="12123"/>
                    </a:lnTo>
                    <a:lnTo>
                      <a:pt x="9353" y="12700"/>
                    </a:lnTo>
                    <a:lnTo>
                      <a:pt x="8083" y="13162"/>
                    </a:lnTo>
                    <a:lnTo>
                      <a:pt x="6697" y="13277"/>
                    </a:lnTo>
                    <a:lnTo>
                      <a:pt x="6697" y="13277"/>
                    </a:lnTo>
                    <a:lnTo>
                      <a:pt x="5312" y="13162"/>
                    </a:lnTo>
                    <a:lnTo>
                      <a:pt x="4157" y="12700"/>
                    </a:lnTo>
                    <a:lnTo>
                      <a:pt x="3003" y="12123"/>
                    </a:lnTo>
                    <a:lnTo>
                      <a:pt x="1964" y="11315"/>
                    </a:lnTo>
                    <a:lnTo>
                      <a:pt x="1155" y="10276"/>
                    </a:lnTo>
                    <a:lnTo>
                      <a:pt x="578" y="9236"/>
                    </a:lnTo>
                    <a:lnTo>
                      <a:pt x="116" y="7966"/>
                    </a:lnTo>
                    <a:lnTo>
                      <a:pt x="1" y="7274"/>
                    </a:lnTo>
                    <a:lnTo>
                      <a:pt x="1" y="6581"/>
                    </a:lnTo>
                    <a:lnTo>
                      <a:pt x="1" y="6581"/>
                    </a:lnTo>
                    <a:lnTo>
                      <a:pt x="1" y="5888"/>
                    </a:lnTo>
                    <a:lnTo>
                      <a:pt x="116" y="5196"/>
                    </a:lnTo>
                    <a:lnTo>
                      <a:pt x="578" y="4041"/>
                    </a:lnTo>
                    <a:lnTo>
                      <a:pt x="1155" y="2886"/>
                    </a:lnTo>
                    <a:lnTo>
                      <a:pt x="1964" y="1847"/>
                    </a:lnTo>
                    <a:lnTo>
                      <a:pt x="3003" y="1039"/>
                    </a:lnTo>
                    <a:lnTo>
                      <a:pt x="4157" y="462"/>
                    </a:lnTo>
                    <a:lnTo>
                      <a:pt x="5312" y="116"/>
                    </a:lnTo>
                    <a:lnTo>
                      <a:pt x="6697" y="0"/>
                    </a:lnTo>
                    <a:lnTo>
                      <a:pt x="6697" y="0"/>
                    </a:lnTo>
                    <a:lnTo>
                      <a:pt x="8083" y="116"/>
                    </a:lnTo>
                    <a:lnTo>
                      <a:pt x="9353" y="462"/>
                    </a:lnTo>
                    <a:lnTo>
                      <a:pt x="10507" y="1039"/>
                    </a:lnTo>
                    <a:lnTo>
                      <a:pt x="11431" y="1847"/>
                    </a:lnTo>
                    <a:lnTo>
                      <a:pt x="12239" y="2886"/>
                    </a:lnTo>
                    <a:lnTo>
                      <a:pt x="12932" y="4041"/>
                    </a:lnTo>
                    <a:lnTo>
                      <a:pt x="13278" y="5196"/>
                    </a:lnTo>
                    <a:lnTo>
                      <a:pt x="13394" y="5888"/>
                    </a:lnTo>
                    <a:lnTo>
                      <a:pt x="13394" y="6581"/>
                    </a:lnTo>
                    <a:lnTo>
                      <a:pt x="13394" y="658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785825" y="6936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9"/>
            <p:cNvSpPr/>
            <p:nvPr/>
          </p:nvSpPr>
          <p:spPr>
            <a:xfrm>
              <a:off x="5992075" y="5672600"/>
              <a:ext cx="106825" cy="199175"/>
            </a:xfrm>
            <a:custGeom>
              <a:avLst/>
              <a:gdLst/>
              <a:ahLst/>
              <a:cxnLst/>
              <a:rect l="l" t="t" r="r" b="b"/>
              <a:pathLst>
                <a:path w="4273" h="7967" extrusionOk="0">
                  <a:moveTo>
                    <a:pt x="1732" y="0"/>
                  </a:moveTo>
                  <a:lnTo>
                    <a:pt x="1271" y="115"/>
                  </a:lnTo>
                  <a:lnTo>
                    <a:pt x="924" y="346"/>
                  </a:lnTo>
                  <a:lnTo>
                    <a:pt x="578" y="577"/>
                  </a:lnTo>
                  <a:lnTo>
                    <a:pt x="347" y="924"/>
                  </a:lnTo>
                  <a:lnTo>
                    <a:pt x="116" y="1270"/>
                  </a:lnTo>
                  <a:lnTo>
                    <a:pt x="1" y="1732"/>
                  </a:lnTo>
                  <a:lnTo>
                    <a:pt x="1" y="2194"/>
                  </a:lnTo>
                  <a:lnTo>
                    <a:pt x="1" y="7966"/>
                  </a:lnTo>
                  <a:lnTo>
                    <a:pt x="4272" y="7966"/>
                  </a:lnTo>
                  <a:lnTo>
                    <a:pt x="4272" y="2194"/>
                  </a:lnTo>
                  <a:lnTo>
                    <a:pt x="4272" y="1732"/>
                  </a:lnTo>
                  <a:lnTo>
                    <a:pt x="4157" y="1270"/>
                  </a:lnTo>
                  <a:lnTo>
                    <a:pt x="3926" y="924"/>
                  </a:lnTo>
                  <a:lnTo>
                    <a:pt x="3695" y="577"/>
                  </a:lnTo>
                  <a:lnTo>
                    <a:pt x="3349" y="346"/>
                  </a:lnTo>
                  <a:lnTo>
                    <a:pt x="3002" y="115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92075" y="5672600"/>
              <a:ext cx="106825" cy="199175"/>
            </a:xfrm>
            <a:custGeom>
              <a:avLst/>
              <a:gdLst/>
              <a:ahLst/>
              <a:cxnLst/>
              <a:rect l="l" t="t" r="r" b="b"/>
              <a:pathLst>
                <a:path w="4273" h="7967" fill="none" extrusionOk="0">
                  <a:moveTo>
                    <a:pt x="4272" y="2194"/>
                  </a:moveTo>
                  <a:lnTo>
                    <a:pt x="4272" y="2194"/>
                  </a:lnTo>
                  <a:lnTo>
                    <a:pt x="4272" y="1732"/>
                  </a:lnTo>
                  <a:lnTo>
                    <a:pt x="4157" y="1270"/>
                  </a:lnTo>
                  <a:lnTo>
                    <a:pt x="3926" y="924"/>
                  </a:lnTo>
                  <a:lnTo>
                    <a:pt x="3695" y="577"/>
                  </a:lnTo>
                  <a:lnTo>
                    <a:pt x="3349" y="346"/>
                  </a:lnTo>
                  <a:lnTo>
                    <a:pt x="3002" y="115"/>
                  </a:lnTo>
                  <a:lnTo>
                    <a:pt x="2541" y="0"/>
                  </a:lnTo>
                  <a:lnTo>
                    <a:pt x="2194" y="0"/>
                  </a:lnTo>
                  <a:lnTo>
                    <a:pt x="2194" y="0"/>
                  </a:lnTo>
                  <a:lnTo>
                    <a:pt x="1732" y="0"/>
                  </a:lnTo>
                  <a:lnTo>
                    <a:pt x="1271" y="115"/>
                  </a:lnTo>
                  <a:lnTo>
                    <a:pt x="924" y="346"/>
                  </a:lnTo>
                  <a:lnTo>
                    <a:pt x="578" y="577"/>
                  </a:lnTo>
                  <a:lnTo>
                    <a:pt x="347" y="924"/>
                  </a:lnTo>
                  <a:lnTo>
                    <a:pt x="116" y="1270"/>
                  </a:lnTo>
                  <a:lnTo>
                    <a:pt x="1" y="1732"/>
                  </a:lnTo>
                  <a:lnTo>
                    <a:pt x="1" y="2194"/>
                  </a:lnTo>
                  <a:lnTo>
                    <a:pt x="1" y="7966"/>
                  </a:lnTo>
                  <a:lnTo>
                    <a:pt x="4272" y="7966"/>
                  </a:lnTo>
                  <a:lnTo>
                    <a:pt x="4272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>
            <a:off x="3316018" y="2939954"/>
            <a:ext cx="2515559" cy="1089811"/>
            <a:chOff x="2785875" y="2500279"/>
            <a:chExt cx="3724547" cy="1613578"/>
          </a:xfrm>
        </p:grpSpPr>
        <p:sp>
          <p:nvSpPr>
            <p:cNvPr id="515" name="Google Shape;515;p19"/>
            <p:cNvSpPr/>
            <p:nvPr/>
          </p:nvSpPr>
          <p:spPr>
            <a:xfrm>
              <a:off x="2785875" y="4008525"/>
              <a:ext cx="3724037" cy="105332"/>
            </a:xfrm>
            <a:custGeom>
              <a:avLst/>
              <a:gdLst/>
              <a:ahLst/>
              <a:cxnLst/>
              <a:rect l="l" t="t" r="r" b="b"/>
              <a:pathLst>
                <a:path w="285750" h="5730" extrusionOk="0">
                  <a:moveTo>
                    <a:pt x="2598" y="1"/>
                  </a:moveTo>
                  <a:lnTo>
                    <a:pt x="2313" y="36"/>
                  </a:lnTo>
                  <a:lnTo>
                    <a:pt x="2028" y="108"/>
                  </a:lnTo>
                  <a:lnTo>
                    <a:pt x="1779" y="214"/>
                  </a:lnTo>
                  <a:lnTo>
                    <a:pt x="1530" y="321"/>
                  </a:lnTo>
                  <a:lnTo>
                    <a:pt x="1281" y="463"/>
                  </a:lnTo>
                  <a:lnTo>
                    <a:pt x="1068" y="641"/>
                  </a:lnTo>
                  <a:lnTo>
                    <a:pt x="854" y="819"/>
                  </a:lnTo>
                  <a:lnTo>
                    <a:pt x="676" y="1033"/>
                  </a:lnTo>
                  <a:lnTo>
                    <a:pt x="498" y="1246"/>
                  </a:lnTo>
                  <a:lnTo>
                    <a:pt x="356" y="1495"/>
                  </a:lnTo>
                  <a:lnTo>
                    <a:pt x="249" y="1744"/>
                  </a:lnTo>
                  <a:lnTo>
                    <a:pt x="142" y="1994"/>
                  </a:lnTo>
                  <a:lnTo>
                    <a:pt x="71" y="2278"/>
                  </a:lnTo>
                  <a:lnTo>
                    <a:pt x="36" y="2563"/>
                  </a:lnTo>
                  <a:lnTo>
                    <a:pt x="0" y="2883"/>
                  </a:lnTo>
                  <a:lnTo>
                    <a:pt x="36" y="3168"/>
                  </a:lnTo>
                  <a:lnTo>
                    <a:pt x="71" y="3453"/>
                  </a:lnTo>
                  <a:lnTo>
                    <a:pt x="142" y="3737"/>
                  </a:lnTo>
                  <a:lnTo>
                    <a:pt x="249" y="3986"/>
                  </a:lnTo>
                  <a:lnTo>
                    <a:pt x="356" y="4235"/>
                  </a:lnTo>
                  <a:lnTo>
                    <a:pt x="498" y="4485"/>
                  </a:lnTo>
                  <a:lnTo>
                    <a:pt x="676" y="4698"/>
                  </a:lnTo>
                  <a:lnTo>
                    <a:pt x="854" y="4912"/>
                  </a:lnTo>
                  <a:lnTo>
                    <a:pt x="1068" y="5089"/>
                  </a:lnTo>
                  <a:lnTo>
                    <a:pt x="1281" y="5267"/>
                  </a:lnTo>
                  <a:lnTo>
                    <a:pt x="1530" y="5410"/>
                  </a:lnTo>
                  <a:lnTo>
                    <a:pt x="1779" y="5516"/>
                  </a:lnTo>
                  <a:lnTo>
                    <a:pt x="2028" y="5623"/>
                  </a:lnTo>
                  <a:lnTo>
                    <a:pt x="2313" y="5694"/>
                  </a:lnTo>
                  <a:lnTo>
                    <a:pt x="2598" y="5730"/>
                  </a:lnTo>
                  <a:lnTo>
                    <a:pt x="283152" y="5730"/>
                  </a:lnTo>
                  <a:lnTo>
                    <a:pt x="283437" y="5694"/>
                  </a:lnTo>
                  <a:lnTo>
                    <a:pt x="283722" y="5623"/>
                  </a:lnTo>
                  <a:lnTo>
                    <a:pt x="283971" y="5516"/>
                  </a:lnTo>
                  <a:lnTo>
                    <a:pt x="284220" y="5410"/>
                  </a:lnTo>
                  <a:lnTo>
                    <a:pt x="284469" y="5267"/>
                  </a:lnTo>
                  <a:lnTo>
                    <a:pt x="284682" y="5089"/>
                  </a:lnTo>
                  <a:lnTo>
                    <a:pt x="284896" y="4912"/>
                  </a:lnTo>
                  <a:lnTo>
                    <a:pt x="285074" y="4698"/>
                  </a:lnTo>
                  <a:lnTo>
                    <a:pt x="285252" y="4485"/>
                  </a:lnTo>
                  <a:lnTo>
                    <a:pt x="285394" y="4235"/>
                  </a:lnTo>
                  <a:lnTo>
                    <a:pt x="285501" y="3986"/>
                  </a:lnTo>
                  <a:lnTo>
                    <a:pt x="285608" y="3737"/>
                  </a:lnTo>
                  <a:lnTo>
                    <a:pt x="285679" y="3453"/>
                  </a:lnTo>
                  <a:lnTo>
                    <a:pt x="285714" y="3168"/>
                  </a:lnTo>
                  <a:lnTo>
                    <a:pt x="285750" y="2883"/>
                  </a:lnTo>
                  <a:lnTo>
                    <a:pt x="285714" y="2563"/>
                  </a:lnTo>
                  <a:lnTo>
                    <a:pt x="285679" y="2278"/>
                  </a:lnTo>
                  <a:lnTo>
                    <a:pt x="285608" y="1994"/>
                  </a:lnTo>
                  <a:lnTo>
                    <a:pt x="285501" y="1744"/>
                  </a:lnTo>
                  <a:lnTo>
                    <a:pt x="285394" y="1495"/>
                  </a:lnTo>
                  <a:lnTo>
                    <a:pt x="285252" y="1246"/>
                  </a:lnTo>
                  <a:lnTo>
                    <a:pt x="285074" y="1033"/>
                  </a:lnTo>
                  <a:lnTo>
                    <a:pt x="284896" y="819"/>
                  </a:lnTo>
                  <a:lnTo>
                    <a:pt x="284682" y="641"/>
                  </a:lnTo>
                  <a:lnTo>
                    <a:pt x="284469" y="463"/>
                  </a:lnTo>
                  <a:lnTo>
                    <a:pt x="284220" y="321"/>
                  </a:lnTo>
                  <a:lnTo>
                    <a:pt x="283971" y="214"/>
                  </a:lnTo>
                  <a:lnTo>
                    <a:pt x="283722" y="108"/>
                  </a:lnTo>
                  <a:lnTo>
                    <a:pt x="283437" y="36"/>
                  </a:lnTo>
                  <a:lnTo>
                    <a:pt x="283152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604490" y="2500279"/>
              <a:ext cx="432996" cy="157002"/>
            </a:xfrm>
            <a:custGeom>
              <a:avLst/>
              <a:gdLst/>
              <a:ahLst/>
              <a:cxnLst/>
              <a:rect l="l" t="t" r="r" b="b"/>
              <a:pathLst>
                <a:path w="23558" h="8542" extrusionOk="0">
                  <a:moveTo>
                    <a:pt x="3167" y="1"/>
                  </a:moveTo>
                  <a:lnTo>
                    <a:pt x="2811" y="72"/>
                  </a:lnTo>
                  <a:lnTo>
                    <a:pt x="2491" y="143"/>
                  </a:lnTo>
                  <a:lnTo>
                    <a:pt x="2171" y="285"/>
                  </a:lnTo>
                  <a:lnTo>
                    <a:pt x="1851" y="428"/>
                  </a:lnTo>
                  <a:lnTo>
                    <a:pt x="1566" y="606"/>
                  </a:lnTo>
                  <a:lnTo>
                    <a:pt x="1281" y="819"/>
                  </a:lnTo>
                  <a:lnTo>
                    <a:pt x="1032" y="1033"/>
                  </a:lnTo>
                  <a:lnTo>
                    <a:pt x="783" y="1282"/>
                  </a:lnTo>
                  <a:lnTo>
                    <a:pt x="605" y="1566"/>
                  </a:lnTo>
                  <a:lnTo>
                    <a:pt x="427" y="1851"/>
                  </a:lnTo>
                  <a:lnTo>
                    <a:pt x="285" y="2171"/>
                  </a:lnTo>
                  <a:lnTo>
                    <a:pt x="143" y="2492"/>
                  </a:lnTo>
                  <a:lnTo>
                    <a:pt x="71" y="2812"/>
                  </a:lnTo>
                  <a:lnTo>
                    <a:pt x="0" y="3168"/>
                  </a:lnTo>
                  <a:lnTo>
                    <a:pt x="0" y="3559"/>
                  </a:lnTo>
                  <a:lnTo>
                    <a:pt x="0" y="8541"/>
                  </a:lnTo>
                  <a:lnTo>
                    <a:pt x="23558" y="8541"/>
                  </a:lnTo>
                  <a:lnTo>
                    <a:pt x="23558" y="3559"/>
                  </a:lnTo>
                  <a:lnTo>
                    <a:pt x="23558" y="3168"/>
                  </a:lnTo>
                  <a:lnTo>
                    <a:pt x="23486" y="2812"/>
                  </a:lnTo>
                  <a:lnTo>
                    <a:pt x="23415" y="2492"/>
                  </a:lnTo>
                  <a:lnTo>
                    <a:pt x="23273" y="2171"/>
                  </a:lnTo>
                  <a:lnTo>
                    <a:pt x="23131" y="1851"/>
                  </a:lnTo>
                  <a:lnTo>
                    <a:pt x="22953" y="1566"/>
                  </a:lnTo>
                  <a:lnTo>
                    <a:pt x="22739" y="1282"/>
                  </a:lnTo>
                  <a:lnTo>
                    <a:pt x="22526" y="1033"/>
                  </a:lnTo>
                  <a:lnTo>
                    <a:pt x="22277" y="819"/>
                  </a:lnTo>
                  <a:lnTo>
                    <a:pt x="21992" y="606"/>
                  </a:lnTo>
                  <a:lnTo>
                    <a:pt x="21707" y="428"/>
                  </a:lnTo>
                  <a:lnTo>
                    <a:pt x="21387" y="285"/>
                  </a:lnTo>
                  <a:lnTo>
                    <a:pt x="21067" y="143"/>
                  </a:lnTo>
                  <a:lnTo>
                    <a:pt x="20711" y="72"/>
                  </a:lnTo>
                  <a:lnTo>
                    <a:pt x="203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571130" y="2639599"/>
              <a:ext cx="499715" cy="77196"/>
            </a:xfrm>
            <a:custGeom>
              <a:avLst/>
              <a:gdLst/>
              <a:ahLst/>
              <a:cxnLst/>
              <a:rect l="l" t="t" r="r" b="b"/>
              <a:pathLst>
                <a:path w="27188" h="4200" extrusionOk="0">
                  <a:moveTo>
                    <a:pt x="1495" y="0"/>
                  </a:moveTo>
                  <a:lnTo>
                    <a:pt x="1210" y="36"/>
                  </a:lnTo>
                  <a:lnTo>
                    <a:pt x="926" y="107"/>
                  </a:lnTo>
                  <a:lnTo>
                    <a:pt x="676" y="249"/>
                  </a:lnTo>
                  <a:lnTo>
                    <a:pt x="427" y="427"/>
                  </a:lnTo>
                  <a:lnTo>
                    <a:pt x="249" y="641"/>
                  </a:lnTo>
                  <a:lnTo>
                    <a:pt x="107" y="926"/>
                  </a:lnTo>
                  <a:lnTo>
                    <a:pt x="36" y="1210"/>
                  </a:lnTo>
                  <a:lnTo>
                    <a:pt x="0" y="1495"/>
                  </a:lnTo>
                  <a:lnTo>
                    <a:pt x="0" y="4199"/>
                  </a:lnTo>
                  <a:lnTo>
                    <a:pt x="27187" y="4199"/>
                  </a:lnTo>
                  <a:lnTo>
                    <a:pt x="27187" y="1495"/>
                  </a:lnTo>
                  <a:lnTo>
                    <a:pt x="27152" y="1210"/>
                  </a:lnTo>
                  <a:lnTo>
                    <a:pt x="27045" y="926"/>
                  </a:lnTo>
                  <a:lnTo>
                    <a:pt x="26903" y="641"/>
                  </a:lnTo>
                  <a:lnTo>
                    <a:pt x="26725" y="427"/>
                  </a:lnTo>
                  <a:lnTo>
                    <a:pt x="26511" y="249"/>
                  </a:lnTo>
                  <a:lnTo>
                    <a:pt x="26262" y="107"/>
                  </a:lnTo>
                  <a:lnTo>
                    <a:pt x="25978" y="36"/>
                  </a:lnTo>
                  <a:lnTo>
                    <a:pt x="25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255159" y="3351861"/>
              <a:ext cx="2794808" cy="482714"/>
            </a:xfrm>
            <a:custGeom>
              <a:avLst/>
              <a:gdLst/>
              <a:ahLst/>
              <a:cxnLst/>
              <a:rect l="l" t="t" r="r" b="b"/>
              <a:pathLst>
                <a:path w="152057" h="26263" extrusionOk="0">
                  <a:moveTo>
                    <a:pt x="61065" y="1"/>
                  </a:moveTo>
                  <a:lnTo>
                    <a:pt x="55158" y="36"/>
                  </a:lnTo>
                  <a:lnTo>
                    <a:pt x="49429" y="107"/>
                  </a:lnTo>
                  <a:lnTo>
                    <a:pt x="43949" y="214"/>
                  </a:lnTo>
                  <a:lnTo>
                    <a:pt x="38682" y="321"/>
                  </a:lnTo>
                  <a:lnTo>
                    <a:pt x="33700" y="463"/>
                  </a:lnTo>
                  <a:lnTo>
                    <a:pt x="29074" y="641"/>
                  </a:lnTo>
                  <a:lnTo>
                    <a:pt x="24839" y="855"/>
                  </a:lnTo>
                  <a:lnTo>
                    <a:pt x="21032" y="1104"/>
                  </a:lnTo>
                  <a:lnTo>
                    <a:pt x="17687" y="1353"/>
                  </a:lnTo>
                  <a:lnTo>
                    <a:pt x="14840" y="1637"/>
                  </a:lnTo>
                  <a:lnTo>
                    <a:pt x="13630" y="1780"/>
                  </a:lnTo>
                  <a:lnTo>
                    <a:pt x="12562" y="1958"/>
                  </a:lnTo>
                  <a:lnTo>
                    <a:pt x="11637" y="2100"/>
                  </a:lnTo>
                  <a:lnTo>
                    <a:pt x="10854" y="2278"/>
                  </a:lnTo>
                  <a:lnTo>
                    <a:pt x="10249" y="2456"/>
                  </a:lnTo>
                  <a:lnTo>
                    <a:pt x="9787" y="2634"/>
                  </a:lnTo>
                  <a:lnTo>
                    <a:pt x="9075" y="3025"/>
                  </a:lnTo>
                  <a:lnTo>
                    <a:pt x="8363" y="3488"/>
                  </a:lnTo>
                  <a:lnTo>
                    <a:pt x="7687" y="3950"/>
                  </a:lnTo>
                  <a:lnTo>
                    <a:pt x="7011" y="4484"/>
                  </a:lnTo>
                  <a:lnTo>
                    <a:pt x="6335" y="5054"/>
                  </a:lnTo>
                  <a:lnTo>
                    <a:pt x="5694" y="5659"/>
                  </a:lnTo>
                  <a:lnTo>
                    <a:pt x="5089" y="6335"/>
                  </a:lnTo>
                  <a:lnTo>
                    <a:pt x="4484" y="7011"/>
                  </a:lnTo>
                  <a:lnTo>
                    <a:pt x="3951" y="7687"/>
                  </a:lnTo>
                  <a:lnTo>
                    <a:pt x="3381" y="8434"/>
                  </a:lnTo>
                  <a:lnTo>
                    <a:pt x="2883" y="9181"/>
                  </a:lnTo>
                  <a:lnTo>
                    <a:pt x="2420" y="9964"/>
                  </a:lnTo>
                  <a:lnTo>
                    <a:pt x="1993" y="10783"/>
                  </a:lnTo>
                  <a:lnTo>
                    <a:pt x="1602" y="11601"/>
                  </a:lnTo>
                  <a:lnTo>
                    <a:pt x="1246" y="12420"/>
                  </a:lnTo>
                  <a:lnTo>
                    <a:pt x="926" y="13274"/>
                  </a:lnTo>
                  <a:lnTo>
                    <a:pt x="641" y="14128"/>
                  </a:lnTo>
                  <a:lnTo>
                    <a:pt x="392" y="14982"/>
                  </a:lnTo>
                  <a:lnTo>
                    <a:pt x="214" y="15836"/>
                  </a:lnTo>
                  <a:lnTo>
                    <a:pt x="107" y="16690"/>
                  </a:lnTo>
                  <a:lnTo>
                    <a:pt x="1" y="17580"/>
                  </a:lnTo>
                  <a:lnTo>
                    <a:pt x="1" y="18434"/>
                  </a:lnTo>
                  <a:lnTo>
                    <a:pt x="36" y="19288"/>
                  </a:lnTo>
                  <a:lnTo>
                    <a:pt x="107" y="20142"/>
                  </a:lnTo>
                  <a:lnTo>
                    <a:pt x="250" y="20960"/>
                  </a:lnTo>
                  <a:lnTo>
                    <a:pt x="463" y="21779"/>
                  </a:lnTo>
                  <a:lnTo>
                    <a:pt x="748" y="22597"/>
                  </a:lnTo>
                  <a:lnTo>
                    <a:pt x="1068" y="23380"/>
                  </a:lnTo>
                  <a:lnTo>
                    <a:pt x="1495" y="24127"/>
                  </a:lnTo>
                  <a:lnTo>
                    <a:pt x="1958" y="24875"/>
                  </a:lnTo>
                  <a:lnTo>
                    <a:pt x="2527" y="25586"/>
                  </a:lnTo>
                  <a:lnTo>
                    <a:pt x="3168" y="26262"/>
                  </a:lnTo>
                  <a:lnTo>
                    <a:pt x="149957" y="25551"/>
                  </a:lnTo>
                  <a:lnTo>
                    <a:pt x="150171" y="25017"/>
                  </a:lnTo>
                  <a:lnTo>
                    <a:pt x="150420" y="24376"/>
                  </a:lnTo>
                  <a:lnTo>
                    <a:pt x="150704" y="23487"/>
                  </a:lnTo>
                  <a:lnTo>
                    <a:pt x="151025" y="22455"/>
                  </a:lnTo>
                  <a:lnTo>
                    <a:pt x="151345" y="21209"/>
                  </a:lnTo>
                  <a:lnTo>
                    <a:pt x="151665" y="19857"/>
                  </a:lnTo>
                  <a:lnTo>
                    <a:pt x="151772" y="19145"/>
                  </a:lnTo>
                  <a:lnTo>
                    <a:pt x="151879" y="18398"/>
                  </a:lnTo>
                  <a:lnTo>
                    <a:pt x="151986" y="17651"/>
                  </a:lnTo>
                  <a:lnTo>
                    <a:pt x="152021" y="16868"/>
                  </a:lnTo>
                  <a:lnTo>
                    <a:pt x="152057" y="16049"/>
                  </a:lnTo>
                  <a:lnTo>
                    <a:pt x="152057" y="15267"/>
                  </a:lnTo>
                  <a:lnTo>
                    <a:pt x="152057" y="14448"/>
                  </a:lnTo>
                  <a:lnTo>
                    <a:pt x="151986" y="13630"/>
                  </a:lnTo>
                  <a:lnTo>
                    <a:pt x="151843" y="12811"/>
                  </a:lnTo>
                  <a:lnTo>
                    <a:pt x="151701" y="11957"/>
                  </a:lnTo>
                  <a:lnTo>
                    <a:pt x="151487" y="11174"/>
                  </a:lnTo>
                  <a:lnTo>
                    <a:pt x="151238" y="10356"/>
                  </a:lnTo>
                  <a:lnTo>
                    <a:pt x="150918" y="9537"/>
                  </a:lnTo>
                  <a:lnTo>
                    <a:pt x="150562" y="8790"/>
                  </a:lnTo>
                  <a:lnTo>
                    <a:pt x="150135" y="8007"/>
                  </a:lnTo>
                  <a:lnTo>
                    <a:pt x="149637" y="7260"/>
                  </a:lnTo>
                  <a:lnTo>
                    <a:pt x="149068" y="6548"/>
                  </a:lnTo>
                  <a:lnTo>
                    <a:pt x="148427" y="5872"/>
                  </a:lnTo>
                  <a:lnTo>
                    <a:pt x="148249" y="5694"/>
                  </a:lnTo>
                  <a:lnTo>
                    <a:pt x="148000" y="5516"/>
                  </a:lnTo>
                  <a:lnTo>
                    <a:pt x="147751" y="5374"/>
                  </a:lnTo>
                  <a:lnTo>
                    <a:pt x="147431" y="5196"/>
                  </a:lnTo>
                  <a:lnTo>
                    <a:pt x="146683" y="4911"/>
                  </a:lnTo>
                  <a:lnTo>
                    <a:pt x="145758" y="4591"/>
                  </a:lnTo>
                  <a:lnTo>
                    <a:pt x="144726" y="4306"/>
                  </a:lnTo>
                  <a:lnTo>
                    <a:pt x="143516" y="4022"/>
                  </a:lnTo>
                  <a:lnTo>
                    <a:pt x="142200" y="3773"/>
                  </a:lnTo>
                  <a:lnTo>
                    <a:pt x="140741" y="3488"/>
                  </a:lnTo>
                  <a:lnTo>
                    <a:pt x="139139" y="3239"/>
                  </a:lnTo>
                  <a:lnTo>
                    <a:pt x="137431" y="3025"/>
                  </a:lnTo>
                  <a:lnTo>
                    <a:pt x="135581" y="2776"/>
                  </a:lnTo>
                  <a:lnTo>
                    <a:pt x="133624" y="2563"/>
                  </a:lnTo>
                  <a:lnTo>
                    <a:pt x="129424" y="2136"/>
                  </a:lnTo>
                  <a:lnTo>
                    <a:pt x="124834" y="1780"/>
                  </a:lnTo>
                  <a:lnTo>
                    <a:pt x="119888" y="1424"/>
                  </a:lnTo>
                  <a:lnTo>
                    <a:pt x="114657" y="1139"/>
                  </a:lnTo>
                  <a:lnTo>
                    <a:pt x="109141" y="890"/>
                  </a:lnTo>
                  <a:lnTo>
                    <a:pt x="103447" y="641"/>
                  </a:lnTo>
                  <a:lnTo>
                    <a:pt x="97576" y="463"/>
                  </a:lnTo>
                  <a:lnTo>
                    <a:pt x="91562" y="285"/>
                  </a:lnTo>
                  <a:lnTo>
                    <a:pt x="85477" y="178"/>
                  </a:lnTo>
                  <a:lnTo>
                    <a:pt x="79320" y="72"/>
                  </a:lnTo>
                  <a:lnTo>
                    <a:pt x="73164" y="36"/>
                  </a:lnTo>
                  <a:lnTo>
                    <a:pt x="670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3338880" y="3483333"/>
              <a:ext cx="594556" cy="594538"/>
            </a:xfrm>
            <a:custGeom>
              <a:avLst/>
              <a:gdLst/>
              <a:ahLst/>
              <a:cxnLst/>
              <a:rect l="l" t="t" r="r" b="b"/>
              <a:pathLst>
                <a:path w="32348" h="32347" extrusionOk="0">
                  <a:moveTo>
                    <a:pt x="16156" y="0"/>
                  </a:moveTo>
                  <a:lnTo>
                    <a:pt x="15338" y="36"/>
                  </a:lnTo>
                  <a:lnTo>
                    <a:pt x="14519" y="107"/>
                  </a:lnTo>
                  <a:lnTo>
                    <a:pt x="13701" y="214"/>
                  </a:lnTo>
                  <a:lnTo>
                    <a:pt x="12918" y="356"/>
                  </a:lnTo>
                  <a:lnTo>
                    <a:pt x="12135" y="534"/>
                  </a:lnTo>
                  <a:lnTo>
                    <a:pt x="11352" y="747"/>
                  </a:lnTo>
                  <a:lnTo>
                    <a:pt x="10605" y="997"/>
                  </a:lnTo>
                  <a:lnTo>
                    <a:pt x="9893" y="1281"/>
                  </a:lnTo>
                  <a:lnTo>
                    <a:pt x="9146" y="1601"/>
                  </a:lnTo>
                  <a:lnTo>
                    <a:pt x="8470" y="1957"/>
                  </a:lnTo>
                  <a:lnTo>
                    <a:pt x="7794" y="2349"/>
                  </a:lnTo>
                  <a:lnTo>
                    <a:pt x="7118" y="2776"/>
                  </a:lnTo>
                  <a:lnTo>
                    <a:pt x="6513" y="3238"/>
                  </a:lnTo>
                  <a:lnTo>
                    <a:pt x="5872" y="3701"/>
                  </a:lnTo>
                  <a:lnTo>
                    <a:pt x="5303" y="4235"/>
                  </a:lnTo>
                  <a:lnTo>
                    <a:pt x="4733" y="4769"/>
                  </a:lnTo>
                  <a:lnTo>
                    <a:pt x="4200" y="5302"/>
                  </a:lnTo>
                  <a:lnTo>
                    <a:pt x="3701" y="5907"/>
                  </a:lnTo>
                  <a:lnTo>
                    <a:pt x="3203" y="6512"/>
                  </a:lnTo>
                  <a:lnTo>
                    <a:pt x="2776" y="7153"/>
                  </a:lnTo>
                  <a:lnTo>
                    <a:pt x="2349" y="7793"/>
                  </a:lnTo>
                  <a:lnTo>
                    <a:pt x="1958" y="8469"/>
                  </a:lnTo>
                  <a:lnTo>
                    <a:pt x="1602" y="9181"/>
                  </a:lnTo>
                  <a:lnTo>
                    <a:pt x="1282" y="9893"/>
                  </a:lnTo>
                  <a:lnTo>
                    <a:pt x="997" y="10640"/>
                  </a:lnTo>
                  <a:lnTo>
                    <a:pt x="712" y="11387"/>
                  </a:lnTo>
                  <a:lnTo>
                    <a:pt x="499" y="12135"/>
                  </a:lnTo>
                  <a:lnTo>
                    <a:pt x="321" y="12918"/>
                  </a:lnTo>
                  <a:lnTo>
                    <a:pt x="179" y="13736"/>
                  </a:lnTo>
                  <a:lnTo>
                    <a:pt x="72" y="14519"/>
                  </a:lnTo>
                  <a:lnTo>
                    <a:pt x="36" y="15373"/>
                  </a:lnTo>
                  <a:lnTo>
                    <a:pt x="1" y="16191"/>
                  </a:lnTo>
                  <a:lnTo>
                    <a:pt x="36" y="17010"/>
                  </a:lnTo>
                  <a:lnTo>
                    <a:pt x="72" y="17828"/>
                  </a:lnTo>
                  <a:lnTo>
                    <a:pt x="179" y="18647"/>
                  </a:lnTo>
                  <a:lnTo>
                    <a:pt x="321" y="19465"/>
                  </a:lnTo>
                  <a:lnTo>
                    <a:pt x="499" y="20248"/>
                  </a:lnTo>
                  <a:lnTo>
                    <a:pt x="712" y="20995"/>
                  </a:lnTo>
                  <a:lnTo>
                    <a:pt x="997" y="21743"/>
                  </a:lnTo>
                  <a:lnTo>
                    <a:pt x="1282" y="22490"/>
                  </a:lnTo>
                  <a:lnTo>
                    <a:pt x="1602" y="23202"/>
                  </a:lnTo>
                  <a:lnTo>
                    <a:pt x="1958" y="23913"/>
                  </a:lnTo>
                  <a:lnTo>
                    <a:pt x="2349" y="24589"/>
                  </a:lnTo>
                  <a:lnTo>
                    <a:pt x="2776" y="25230"/>
                  </a:lnTo>
                  <a:lnTo>
                    <a:pt x="3203" y="25871"/>
                  </a:lnTo>
                  <a:lnTo>
                    <a:pt x="3701" y="26475"/>
                  </a:lnTo>
                  <a:lnTo>
                    <a:pt x="4200" y="27080"/>
                  </a:lnTo>
                  <a:lnTo>
                    <a:pt x="4733" y="27614"/>
                  </a:lnTo>
                  <a:lnTo>
                    <a:pt x="5303" y="28148"/>
                  </a:lnTo>
                  <a:lnTo>
                    <a:pt x="5872" y="28682"/>
                  </a:lnTo>
                  <a:lnTo>
                    <a:pt x="6513" y="29144"/>
                  </a:lnTo>
                  <a:lnTo>
                    <a:pt x="7118" y="29607"/>
                  </a:lnTo>
                  <a:lnTo>
                    <a:pt x="7794" y="30034"/>
                  </a:lnTo>
                  <a:lnTo>
                    <a:pt x="8470" y="30425"/>
                  </a:lnTo>
                  <a:lnTo>
                    <a:pt x="9146" y="30781"/>
                  </a:lnTo>
                  <a:lnTo>
                    <a:pt x="9893" y="31102"/>
                  </a:lnTo>
                  <a:lnTo>
                    <a:pt x="10605" y="31386"/>
                  </a:lnTo>
                  <a:lnTo>
                    <a:pt x="11352" y="31635"/>
                  </a:lnTo>
                  <a:lnTo>
                    <a:pt x="12135" y="31849"/>
                  </a:lnTo>
                  <a:lnTo>
                    <a:pt x="12918" y="32027"/>
                  </a:lnTo>
                  <a:lnTo>
                    <a:pt x="13701" y="32169"/>
                  </a:lnTo>
                  <a:lnTo>
                    <a:pt x="14519" y="32276"/>
                  </a:lnTo>
                  <a:lnTo>
                    <a:pt x="15338" y="32347"/>
                  </a:lnTo>
                  <a:lnTo>
                    <a:pt x="17010" y="32347"/>
                  </a:lnTo>
                  <a:lnTo>
                    <a:pt x="17829" y="32276"/>
                  </a:lnTo>
                  <a:lnTo>
                    <a:pt x="18647" y="32169"/>
                  </a:lnTo>
                  <a:lnTo>
                    <a:pt x="19430" y="32027"/>
                  </a:lnTo>
                  <a:lnTo>
                    <a:pt x="20213" y="31849"/>
                  </a:lnTo>
                  <a:lnTo>
                    <a:pt x="20996" y="31635"/>
                  </a:lnTo>
                  <a:lnTo>
                    <a:pt x="21743" y="31386"/>
                  </a:lnTo>
                  <a:lnTo>
                    <a:pt x="22455" y="31102"/>
                  </a:lnTo>
                  <a:lnTo>
                    <a:pt x="23202" y="30781"/>
                  </a:lnTo>
                  <a:lnTo>
                    <a:pt x="23878" y="30425"/>
                  </a:lnTo>
                  <a:lnTo>
                    <a:pt x="24554" y="30034"/>
                  </a:lnTo>
                  <a:lnTo>
                    <a:pt x="25231" y="29607"/>
                  </a:lnTo>
                  <a:lnTo>
                    <a:pt x="25836" y="29144"/>
                  </a:lnTo>
                  <a:lnTo>
                    <a:pt x="26476" y="28682"/>
                  </a:lnTo>
                  <a:lnTo>
                    <a:pt x="27045" y="28148"/>
                  </a:lnTo>
                  <a:lnTo>
                    <a:pt x="27615" y="27614"/>
                  </a:lnTo>
                  <a:lnTo>
                    <a:pt x="28149" y="27080"/>
                  </a:lnTo>
                  <a:lnTo>
                    <a:pt x="28647" y="26475"/>
                  </a:lnTo>
                  <a:lnTo>
                    <a:pt x="29145" y="25871"/>
                  </a:lnTo>
                  <a:lnTo>
                    <a:pt x="29572" y="25230"/>
                  </a:lnTo>
                  <a:lnTo>
                    <a:pt x="29999" y="24589"/>
                  </a:lnTo>
                  <a:lnTo>
                    <a:pt x="30390" y="23913"/>
                  </a:lnTo>
                  <a:lnTo>
                    <a:pt x="30746" y="23202"/>
                  </a:lnTo>
                  <a:lnTo>
                    <a:pt x="31067" y="22490"/>
                  </a:lnTo>
                  <a:lnTo>
                    <a:pt x="31351" y="21743"/>
                  </a:lnTo>
                  <a:lnTo>
                    <a:pt x="31636" y="20995"/>
                  </a:lnTo>
                  <a:lnTo>
                    <a:pt x="31849" y="20248"/>
                  </a:lnTo>
                  <a:lnTo>
                    <a:pt x="32027" y="19465"/>
                  </a:lnTo>
                  <a:lnTo>
                    <a:pt x="32170" y="18647"/>
                  </a:lnTo>
                  <a:lnTo>
                    <a:pt x="32276" y="17828"/>
                  </a:lnTo>
                  <a:lnTo>
                    <a:pt x="32312" y="17010"/>
                  </a:lnTo>
                  <a:lnTo>
                    <a:pt x="32348" y="16191"/>
                  </a:lnTo>
                  <a:lnTo>
                    <a:pt x="32312" y="15373"/>
                  </a:lnTo>
                  <a:lnTo>
                    <a:pt x="32276" y="14519"/>
                  </a:lnTo>
                  <a:lnTo>
                    <a:pt x="32170" y="13736"/>
                  </a:lnTo>
                  <a:lnTo>
                    <a:pt x="32027" y="12918"/>
                  </a:lnTo>
                  <a:lnTo>
                    <a:pt x="31849" y="12135"/>
                  </a:lnTo>
                  <a:lnTo>
                    <a:pt x="31636" y="11387"/>
                  </a:lnTo>
                  <a:lnTo>
                    <a:pt x="31351" y="10640"/>
                  </a:lnTo>
                  <a:lnTo>
                    <a:pt x="31067" y="9893"/>
                  </a:lnTo>
                  <a:lnTo>
                    <a:pt x="30746" y="9181"/>
                  </a:lnTo>
                  <a:lnTo>
                    <a:pt x="30390" y="8469"/>
                  </a:lnTo>
                  <a:lnTo>
                    <a:pt x="29999" y="7793"/>
                  </a:lnTo>
                  <a:lnTo>
                    <a:pt x="29572" y="7153"/>
                  </a:lnTo>
                  <a:lnTo>
                    <a:pt x="29145" y="6512"/>
                  </a:lnTo>
                  <a:lnTo>
                    <a:pt x="28647" y="5907"/>
                  </a:lnTo>
                  <a:lnTo>
                    <a:pt x="28149" y="5302"/>
                  </a:lnTo>
                  <a:lnTo>
                    <a:pt x="27615" y="4769"/>
                  </a:lnTo>
                  <a:lnTo>
                    <a:pt x="27045" y="4235"/>
                  </a:lnTo>
                  <a:lnTo>
                    <a:pt x="26476" y="3701"/>
                  </a:lnTo>
                  <a:lnTo>
                    <a:pt x="25836" y="3238"/>
                  </a:lnTo>
                  <a:lnTo>
                    <a:pt x="25231" y="2776"/>
                  </a:lnTo>
                  <a:lnTo>
                    <a:pt x="24554" y="2349"/>
                  </a:lnTo>
                  <a:lnTo>
                    <a:pt x="23878" y="1957"/>
                  </a:lnTo>
                  <a:lnTo>
                    <a:pt x="23202" y="1601"/>
                  </a:lnTo>
                  <a:lnTo>
                    <a:pt x="22455" y="1281"/>
                  </a:lnTo>
                  <a:lnTo>
                    <a:pt x="21743" y="997"/>
                  </a:lnTo>
                  <a:lnTo>
                    <a:pt x="20996" y="747"/>
                  </a:lnTo>
                  <a:lnTo>
                    <a:pt x="20213" y="534"/>
                  </a:lnTo>
                  <a:lnTo>
                    <a:pt x="19430" y="356"/>
                  </a:lnTo>
                  <a:lnTo>
                    <a:pt x="18647" y="214"/>
                  </a:lnTo>
                  <a:lnTo>
                    <a:pt x="17829" y="107"/>
                  </a:lnTo>
                  <a:lnTo>
                    <a:pt x="17010" y="36"/>
                  </a:lnTo>
                  <a:lnTo>
                    <a:pt x="16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3435026" y="3580122"/>
              <a:ext cx="402265" cy="401603"/>
            </a:xfrm>
            <a:custGeom>
              <a:avLst/>
              <a:gdLst/>
              <a:ahLst/>
              <a:cxnLst/>
              <a:rect l="l" t="t" r="r" b="b"/>
              <a:pathLst>
                <a:path w="21886" h="21850" extrusionOk="0">
                  <a:moveTo>
                    <a:pt x="10392" y="1"/>
                  </a:moveTo>
                  <a:lnTo>
                    <a:pt x="9822" y="36"/>
                  </a:lnTo>
                  <a:lnTo>
                    <a:pt x="9288" y="107"/>
                  </a:lnTo>
                  <a:lnTo>
                    <a:pt x="8755" y="214"/>
                  </a:lnTo>
                  <a:lnTo>
                    <a:pt x="8221" y="321"/>
                  </a:lnTo>
                  <a:lnTo>
                    <a:pt x="7687" y="499"/>
                  </a:lnTo>
                  <a:lnTo>
                    <a:pt x="7189" y="641"/>
                  </a:lnTo>
                  <a:lnTo>
                    <a:pt x="6691" y="855"/>
                  </a:lnTo>
                  <a:lnTo>
                    <a:pt x="6192" y="1068"/>
                  </a:lnTo>
                  <a:lnTo>
                    <a:pt x="5730" y="1317"/>
                  </a:lnTo>
                  <a:lnTo>
                    <a:pt x="5267" y="1566"/>
                  </a:lnTo>
                  <a:lnTo>
                    <a:pt x="4840" y="1851"/>
                  </a:lnTo>
                  <a:lnTo>
                    <a:pt x="4413" y="2171"/>
                  </a:lnTo>
                  <a:lnTo>
                    <a:pt x="3986" y="2492"/>
                  </a:lnTo>
                  <a:lnTo>
                    <a:pt x="3595" y="2848"/>
                  </a:lnTo>
                  <a:lnTo>
                    <a:pt x="3203" y="3203"/>
                  </a:lnTo>
                  <a:lnTo>
                    <a:pt x="2847" y="3559"/>
                  </a:lnTo>
                  <a:lnTo>
                    <a:pt x="2492" y="3986"/>
                  </a:lnTo>
                  <a:lnTo>
                    <a:pt x="2171" y="4378"/>
                  </a:lnTo>
                  <a:lnTo>
                    <a:pt x="1887" y="4805"/>
                  </a:lnTo>
                  <a:lnTo>
                    <a:pt x="1602" y="5267"/>
                  </a:lnTo>
                  <a:lnTo>
                    <a:pt x="1317" y="5730"/>
                  </a:lnTo>
                  <a:lnTo>
                    <a:pt x="1104" y="6193"/>
                  </a:lnTo>
                  <a:lnTo>
                    <a:pt x="855" y="6655"/>
                  </a:lnTo>
                  <a:lnTo>
                    <a:pt x="677" y="7153"/>
                  </a:lnTo>
                  <a:lnTo>
                    <a:pt x="499" y="7687"/>
                  </a:lnTo>
                  <a:lnTo>
                    <a:pt x="356" y="8185"/>
                  </a:lnTo>
                  <a:lnTo>
                    <a:pt x="250" y="8719"/>
                  </a:lnTo>
                  <a:lnTo>
                    <a:pt x="143" y="9253"/>
                  </a:lnTo>
                  <a:lnTo>
                    <a:pt x="72" y="9822"/>
                  </a:lnTo>
                  <a:lnTo>
                    <a:pt x="36" y="10356"/>
                  </a:lnTo>
                  <a:lnTo>
                    <a:pt x="1" y="10925"/>
                  </a:lnTo>
                  <a:lnTo>
                    <a:pt x="36" y="11495"/>
                  </a:lnTo>
                  <a:lnTo>
                    <a:pt x="72" y="12028"/>
                  </a:lnTo>
                  <a:lnTo>
                    <a:pt x="143" y="12598"/>
                  </a:lnTo>
                  <a:lnTo>
                    <a:pt x="250" y="13132"/>
                  </a:lnTo>
                  <a:lnTo>
                    <a:pt x="356" y="13665"/>
                  </a:lnTo>
                  <a:lnTo>
                    <a:pt x="499" y="14164"/>
                  </a:lnTo>
                  <a:lnTo>
                    <a:pt x="677" y="14697"/>
                  </a:lnTo>
                  <a:lnTo>
                    <a:pt x="855" y="15160"/>
                  </a:lnTo>
                  <a:lnTo>
                    <a:pt x="1104" y="15658"/>
                  </a:lnTo>
                  <a:lnTo>
                    <a:pt x="1317" y="16121"/>
                  </a:lnTo>
                  <a:lnTo>
                    <a:pt x="1602" y="16583"/>
                  </a:lnTo>
                  <a:lnTo>
                    <a:pt x="1887" y="17046"/>
                  </a:lnTo>
                  <a:lnTo>
                    <a:pt x="2171" y="17473"/>
                  </a:lnTo>
                  <a:lnTo>
                    <a:pt x="2492" y="17864"/>
                  </a:lnTo>
                  <a:lnTo>
                    <a:pt x="2847" y="18256"/>
                  </a:lnTo>
                  <a:lnTo>
                    <a:pt x="3203" y="18647"/>
                  </a:lnTo>
                  <a:lnTo>
                    <a:pt x="3595" y="19003"/>
                  </a:lnTo>
                  <a:lnTo>
                    <a:pt x="3986" y="19359"/>
                  </a:lnTo>
                  <a:lnTo>
                    <a:pt x="4413" y="19679"/>
                  </a:lnTo>
                  <a:lnTo>
                    <a:pt x="4840" y="20000"/>
                  </a:lnTo>
                  <a:lnTo>
                    <a:pt x="5267" y="20284"/>
                  </a:lnTo>
                  <a:lnTo>
                    <a:pt x="5730" y="20533"/>
                  </a:lnTo>
                  <a:lnTo>
                    <a:pt x="6192" y="20782"/>
                  </a:lnTo>
                  <a:lnTo>
                    <a:pt x="6691" y="20996"/>
                  </a:lnTo>
                  <a:lnTo>
                    <a:pt x="7189" y="21174"/>
                  </a:lnTo>
                  <a:lnTo>
                    <a:pt x="7687" y="21352"/>
                  </a:lnTo>
                  <a:lnTo>
                    <a:pt x="8221" y="21494"/>
                  </a:lnTo>
                  <a:lnTo>
                    <a:pt x="8755" y="21636"/>
                  </a:lnTo>
                  <a:lnTo>
                    <a:pt x="9288" y="21743"/>
                  </a:lnTo>
                  <a:lnTo>
                    <a:pt x="9822" y="21779"/>
                  </a:lnTo>
                  <a:lnTo>
                    <a:pt x="10392" y="21850"/>
                  </a:lnTo>
                  <a:lnTo>
                    <a:pt x="11495" y="21850"/>
                  </a:lnTo>
                  <a:lnTo>
                    <a:pt x="12064" y="21779"/>
                  </a:lnTo>
                  <a:lnTo>
                    <a:pt x="12598" y="21743"/>
                  </a:lnTo>
                  <a:lnTo>
                    <a:pt x="13132" y="21636"/>
                  </a:lnTo>
                  <a:lnTo>
                    <a:pt x="13665" y="21494"/>
                  </a:lnTo>
                  <a:lnTo>
                    <a:pt x="14199" y="21352"/>
                  </a:lnTo>
                  <a:lnTo>
                    <a:pt x="14697" y="21174"/>
                  </a:lnTo>
                  <a:lnTo>
                    <a:pt x="15196" y="20996"/>
                  </a:lnTo>
                  <a:lnTo>
                    <a:pt x="15694" y="20782"/>
                  </a:lnTo>
                  <a:lnTo>
                    <a:pt x="16156" y="20533"/>
                  </a:lnTo>
                  <a:lnTo>
                    <a:pt x="16619" y="20284"/>
                  </a:lnTo>
                  <a:lnTo>
                    <a:pt x="17046" y="20000"/>
                  </a:lnTo>
                  <a:lnTo>
                    <a:pt x="17473" y="19679"/>
                  </a:lnTo>
                  <a:lnTo>
                    <a:pt x="17900" y="19359"/>
                  </a:lnTo>
                  <a:lnTo>
                    <a:pt x="18291" y="19003"/>
                  </a:lnTo>
                  <a:lnTo>
                    <a:pt x="18683" y="18647"/>
                  </a:lnTo>
                  <a:lnTo>
                    <a:pt x="19039" y="18256"/>
                  </a:lnTo>
                  <a:lnTo>
                    <a:pt x="19359" y="17864"/>
                  </a:lnTo>
                  <a:lnTo>
                    <a:pt x="19715" y="17473"/>
                  </a:lnTo>
                  <a:lnTo>
                    <a:pt x="20000" y="17046"/>
                  </a:lnTo>
                  <a:lnTo>
                    <a:pt x="20284" y="16583"/>
                  </a:lnTo>
                  <a:lnTo>
                    <a:pt x="20569" y="16121"/>
                  </a:lnTo>
                  <a:lnTo>
                    <a:pt x="20782" y="15658"/>
                  </a:lnTo>
                  <a:lnTo>
                    <a:pt x="20996" y="15160"/>
                  </a:lnTo>
                  <a:lnTo>
                    <a:pt x="21209" y="14697"/>
                  </a:lnTo>
                  <a:lnTo>
                    <a:pt x="21387" y="14164"/>
                  </a:lnTo>
                  <a:lnTo>
                    <a:pt x="21530" y="13665"/>
                  </a:lnTo>
                  <a:lnTo>
                    <a:pt x="21637" y="13132"/>
                  </a:lnTo>
                  <a:lnTo>
                    <a:pt x="21743" y="12598"/>
                  </a:lnTo>
                  <a:lnTo>
                    <a:pt x="21814" y="12028"/>
                  </a:lnTo>
                  <a:lnTo>
                    <a:pt x="21850" y="11495"/>
                  </a:lnTo>
                  <a:lnTo>
                    <a:pt x="21886" y="10925"/>
                  </a:lnTo>
                  <a:lnTo>
                    <a:pt x="21850" y="10356"/>
                  </a:lnTo>
                  <a:lnTo>
                    <a:pt x="21814" y="9822"/>
                  </a:lnTo>
                  <a:lnTo>
                    <a:pt x="21743" y="9253"/>
                  </a:lnTo>
                  <a:lnTo>
                    <a:pt x="21637" y="8719"/>
                  </a:lnTo>
                  <a:lnTo>
                    <a:pt x="21530" y="8185"/>
                  </a:lnTo>
                  <a:lnTo>
                    <a:pt x="21387" y="7687"/>
                  </a:lnTo>
                  <a:lnTo>
                    <a:pt x="21209" y="7153"/>
                  </a:lnTo>
                  <a:lnTo>
                    <a:pt x="20996" y="6655"/>
                  </a:lnTo>
                  <a:lnTo>
                    <a:pt x="20782" y="6193"/>
                  </a:lnTo>
                  <a:lnTo>
                    <a:pt x="20569" y="5730"/>
                  </a:lnTo>
                  <a:lnTo>
                    <a:pt x="20284" y="5267"/>
                  </a:lnTo>
                  <a:lnTo>
                    <a:pt x="20000" y="4805"/>
                  </a:lnTo>
                  <a:lnTo>
                    <a:pt x="19715" y="4378"/>
                  </a:lnTo>
                  <a:lnTo>
                    <a:pt x="19359" y="3986"/>
                  </a:lnTo>
                  <a:lnTo>
                    <a:pt x="19039" y="3559"/>
                  </a:lnTo>
                  <a:lnTo>
                    <a:pt x="18683" y="3203"/>
                  </a:lnTo>
                  <a:lnTo>
                    <a:pt x="18291" y="2848"/>
                  </a:lnTo>
                  <a:lnTo>
                    <a:pt x="17900" y="2492"/>
                  </a:lnTo>
                  <a:lnTo>
                    <a:pt x="17473" y="2171"/>
                  </a:lnTo>
                  <a:lnTo>
                    <a:pt x="17046" y="1851"/>
                  </a:lnTo>
                  <a:lnTo>
                    <a:pt x="16619" y="1566"/>
                  </a:lnTo>
                  <a:lnTo>
                    <a:pt x="16156" y="1317"/>
                  </a:lnTo>
                  <a:lnTo>
                    <a:pt x="15694" y="1068"/>
                  </a:lnTo>
                  <a:lnTo>
                    <a:pt x="15196" y="855"/>
                  </a:lnTo>
                  <a:lnTo>
                    <a:pt x="14697" y="641"/>
                  </a:lnTo>
                  <a:lnTo>
                    <a:pt x="14199" y="499"/>
                  </a:lnTo>
                  <a:lnTo>
                    <a:pt x="13665" y="321"/>
                  </a:lnTo>
                  <a:lnTo>
                    <a:pt x="13132" y="214"/>
                  </a:lnTo>
                  <a:lnTo>
                    <a:pt x="12598" y="107"/>
                  </a:lnTo>
                  <a:lnTo>
                    <a:pt x="12064" y="36"/>
                  </a:lnTo>
                  <a:lnTo>
                    <a:pt x="11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3583499" y="3611515"/>
              <a:ext cx="105317" cy="147849"/>
            </a:xfrm>
            <a:custGeom>
              <a:avLst/>
              <a:gdLst/>
              <a:ahLst/>
              <a:cxnLst/>
              <a:rect l="l" t="t" r="r" b="b"/>
              <a:pathLst>
                <a:path w="5730" h="8044" extrusionOk="0">
                  <a:moveTo>
                    <a:pt x="2136" y="1"/>
                  </a:moveTo>
                  <a:lnTo>
                    <a:pt x="1388" y="72"/>
                  </a:lnTo>
                  <a:lnTo>
                    <a:pt x="677" y="214"/>
                  </a:lnTo>
                  <a:lnTo>
                    <a:pt x="0" y="357"/>
                  </a:lnTo>
                  <a:lnTo>
                    <a:pt x="2847" y="8043"/>
                  </a:lnTo>
                  <a:lnTo>
                    <a:pt x="5730" y="357"/>
                  </a:lnTo>
                  <a:lnTo>
                    <a:pt x="5054" y="214"/>
                  </a:lnTo>
                  <a:lnTo>
                    <a:pt x="4342" y="72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3651524" y="3628535"/>
              <a:ext cx="136710" cy="137354"/>
            </a:xfrm>
            <a:custGeom>
              <a:avLst/>
              <a:gdLst/>
              <a:ahLst/>
              <a:cxnLst/>
              <a:rect l="l" t="t" r="r" b="b"/>
              <a:pathLst>
                <a:path w="7438" h="7473" extrusionOk="0">
                  <a:moveTo>
                    <a:pt x="3381" y="0"/>
                  </a:moveTo>
                  <a:lnTo>
                    <a:pt x="0" y="7473"/>
                  </a:lnTo>
                  <a:lnTo>
                    <a:pt x="7438" y="4057"/>
                  </a:lnTo>
                  <a:lnTo>
                    <a:pt x="7082" y="3452"/>
                  </a:lnTo>
                  <a:lnTo>
                    <a:pt x="6655" y="2882"/>
                  </a:lnTo>
                  <a:lnTo>
                    <a:pt x="6192" y="2313"/>
                  </a:lnTo>
                  <a:lnTo>
                    <a:pt x="5694" y="1779"/>
                  </a:lnTo>
                  <a:lnTo>
                    <a:pt x="5160" y="1245"/>
                  </a:lnTo>
                  <a:lnTo>
                    <a:pt x="4591" y="783"/>
                  </a:lnTo>
                  <a:lnTo>
                    <a:pt x="3986" y="391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3658067" y="3727934"/>
              <a:ext cx="147830" cy="105336"/>
            </a:xfrm>
            <a:custGeom>
              <a:avLst/>
              <a:gdLst/>
              <a:ahLst/>
              <a:cxnLst/>
              <a:rect l="l" t="t" r="r" b="b"/>
              <a:pathLst>
                <a:path w="8043" h="5731" extrusionOk="0">
                  <a:moveTo>
                    <a:pt x="7651" y="1"/>
                  </a:moveTo>
                  <a:lnTo>
                    <a:pt x="0" y="2883"/>
                  </a:lnTo>
                  <a:lnTo>
                    <a:pt x="7651" y="5730"/>
                  </a:lnTo>
                  <a:lnTo>
                    <a:pt x="7829" y="5054"/>
                  </a:lnTo>
                  <a:lnTo>
                    <a:pt x="7936" y="4342"/>
                  </a:lnTo>
                  <a:lnTo>
                    <a:pt x="8007" y="3631"/>
                  </a:lnTo>
                  <a:lnTo>
                    <a:pt x="8043" y="2883"/>
                  </a:lnTo>
                  <a:lnTo>
                    <a:pt x="8007" y="2136"/>
                  </a:lnTo>
                  <a:lnTo>
                    <a:pt x="7936" y="1424"/>
                  </a:lnTo>
                  <a:lnTo>
                    <a:pt x="7829" y="71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3651524" y="3795958"/>
              <a:ext cx="136710" cy="137372"/>
            </a:xfrm>
            <a:custGeom>
              <a:avLst/>
              <a:gdLst/>
              <a:ahLst/>
              <a:cxnLst/>
              <a:rect l="l" t="t" r="r" b="b"/>
              <a:pathLst>
                <a:path w="7438" h="7474" extrusionOk="0">
                  <a:moveTo>
                    <a:pt x="0" y="1"/>
                  </a:moveTo>
                  <a:lnTo>
                    <a:pt x="3381" y="7474"/>
                  </a:lnTo>
                  <a:lnTo>
                    <a:pt x="3986" y="7082"/>
                  </a:lnTo>
                  <a:lnTo>
                    <a:pt x="4591" y="6655"/>
                  </a:lnTo>
                  <a:lnTo>
                    <a:pt x="5160" y="6228"/>
                  </a:lnTo>
                  <a:lnTo>
                    <a:pt x="5694" y="5694"/>
                  </a:lnTo>
                  <a:lnTo>
                    <a:pt x="6192" y="5161"/>
                  </a:lnTo>
                  <a:lnTo>
                    <a:pt x="6655" y="4591"/>
                  </a:lnTo>
                  <a:lnTo>
                    <a:pt x="7082" y="4022"/>
                  </a:lnTo>
                  <a:lnTo>
                    <a:pt x="7438" y="3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3583499" y="3802502"/>
              <a:ext cx="105317" cy="147830"/>
            </a:xfrm>
            <a:custGeom>
              <a:avLst/>
              <a:gdLst/>
              <a:ahLst/>
              <a:cxnLst/>
              <a:rect l="l" t="t" r="r" b="b"/>
              <a:pathLst>
                <a:path w="5730" h="8043" extrusionOk="0">
                  <a:moveTo>
                    <a:pt x="2847" y="1"/>
                  </a:moveTo>
                  <a:lnTo>
                    <a:pt x="0" y="7687"/>
                  </a:lnTo>
                  <a:lnTo>
                    <a:pt x="677" y="7829"/>
                  </a:lnTo>
                  <a:lnTo>
                    <a:pt x="1388" y="7936"/>
                  </a:lnTo>
                  <a:lnTo>
                    <a:pt x="2136" y="8043"/>
                  </a:lnTo>
                  <a:lnTo>
                    <a:pt x="3595" y="8043"/>
                  </a:lnTo>
                  <a:lnTo>
                    <a:pt x="4342" y="7936"/>
                  </a:lnTo>
                  <a:lnTo>
                    <a:pt x="5054" y="7829"/>
                  </a:lnTo>
                  <a:lnTo>
                    <a:pt x="5730" y="76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3484082" y="3795958"/>
              <a:ext cx="136710" cy="137372"/>
            </a:xfrm>
            <a:custGeom>
              <a:avLst/>
              <a:gdLst/>
              <a:ahLst/>
              <a:cxnLst/>
              <a:rect l="l" t="t" r="r" b="b"/>
              <a:pathLst>
                <a:path w="7438" h="7474" extrusionOk="0">
                  <a:moveTo>
                    <a:pt x="7438" y="1"/>
                  </a:moveTo>
                  <a:lnTo>
                    <a:pt x="1" y="3417"/>
                  </a:lnTo>
                  <a:lnTo>
                    <a:pt x="356" y="4022"/>
                  </a:lnTo>
                  <a:lnTo>
                    <a:pt x="783" y="4591"/>
                  </a:lnTo>
                  <a:lnTo>
                    <a:pt x="1246" y="5161"/>
                  </a:lnTo>
                  <a:lnTo>
                    <a:pt x="1744" y="5694"/>
                  </a:lnTo>
                  <a:lnTo>
                    <a:pt x="2278" y="6228"/>
                  </a:lnTo>
                  <a:lnTo>
                    <a:pt x="2847" y="6655"/>
                  </a:lnTo>
                  <a:lnTo>
                    <a:pt x="3452" y="7082"/>
                  </a:lnTo>
                  <a:lnTo>
                    <a:pt x="4057" y="7474"/>
                  </a:lnTo>
                  <a:lnTo>
                    <a:pt x="7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3466419" y="3727934"/>
              <a:ext cx="147849" cy="105336"/>
            </a:xfrm>
            <a:custGeom>
              <a:avLst/>
              <a:gdLst/>
              <a:ahLst/>
              <a:cxnLst/>
              <a:rect l="l" t="t" r="r" b="b"/>
              <a:pathLst>
                <a:path w="8044" h="5731" extrusionOk="0">
                  <a:moveTo>
                    <a:pt x="392" y="1"/>
                  </a:moveTo>
                  <a:lnTo>
                    <a:pt x="214" y="713"/>
                  </a:lnTo>
                  <a:lnTo>
                    <a:pt x="107" y="1424"/>
                  </a:lnTo>
                  <a:lnTo>
                    <a:pt x="36" y="2136"/>
                  </a:lnTo>
                  <a:lnTo>
                    <a:pt x="1" y="2883"/>
                  </a:lnTo>
                  <a:lnTo>
                    <a:pt x="36" y="3631"/>
                  </a:lnTo>
                  <a:lnTo>
                    <a:pt x="107" y="4342"/>
                  </a:lnTo>
                  <a:lnTo>
                    <a:pt x="214" y="5054"/>
                  </a:lnTo>
                  <a:lnTo>
                    <a:pt x="392" y="5730"/>
                  </a:lnTo>
                  <a:lnTo>
                    <a:pt x="8043" y="288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3484082" y="3628535"/>
              <a:ext cx="136710" cy="137354"/>
            </a:xfrm>
            <a:custGeom>
              <a:avLst/>
              <a:gdLst/>
              <a:ahLst/>
              <a:cxnLst/>
              <a:rect l="l" t="t" r="r" b="b"/>
              <a:pathLst>
                <a:path w="7438" h="7473" extrusionOk="0">
                  <a:moveTo>
                    <a:pt x="4057" y="0"/>
                  </a:moveTo>
                  <a:lnTo>
                    <a:pt x="3452" y="391"/>
                  </a:lnTo>
                  <a:lnTo>
                    <a:pt x="2847" y="783"/>
                  </a:lnTo>
                  <a:lnTo>
                    <a:pt x="2278" y="1245"/>
                  </a:lnTo>
                  <a:lnTo>
                    <a:pt x="1744" y="1779"/>
                  </a:lnTo>
                  <a:lnTo>
                    <a:pt x="1246" y="2313"/>
                  </a:lnTo>
                  <a:lnTo>
                    <a:pt x="783" y="2882"/>
                  </a:lnTo>
                  <a:lnTo>
                    <a:pt x="356" y="3452"/>
                  </a:lnTo>
                  <a:lnTo>
                    <a:pt x="1" y="4057"/>
                  </a:lnTo>
                  <a:lnTo>
                    <a:pt x="7438" y="7473"/>
                  </a:lnTo>
                  <a:lnTo>
                    <a:pt x="40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3574989" y="3719442"/>
              <a:ext cx="122337" cy="122319"/>
            </a:xfrm>
            <a:custGeom>
              <a:avLst/>
              <a:gdLst/>
              <a:ahLst/>
              <a:cxnLst/>
              <a:rect l="l" t="t" r="r" b="b"/>
              <a:pathLst>
                <a:path w="6656" h="6655" extrusionOk="0">
                  <a:moveTo>
                    <a:pt x="3310" y="0"/>
                  </a:moveTo>
                  <a:lnTo>
                    <a:pt x="2990" y="36"/>
                  </a:lnTo>
                  <a:lnTo>
                    <a:pt x="2670" y="72"/>
                  </a:lnTo>
                  <a:lnTo>
                    <a:pt x="2350" y="178"/>
                  </a:lnTo>
                  <a:lnTo>
                    <a:pt x="2029" y="285"/>
                  </a:lnTo>
                  <a:lnTo>
                    <a:pt x="1745" y="427"/>
                  </a:lnTo>
                  <a:lnTo>
                    <a:pt x="1460" y="570"/>
                  </a:lnTo>
                  <a:lnTo>
                    <a:pt x="1211" y="783"/>
                  </a:lnTo>
                  <a:lnTo>
                    <a:pt x="962" y="997"/>
                  </a:lnTo>
                  <a:lnTo>
                    <a:pt x="748" y="1210"/>
                  </a:lnTo>
                  <a:lnTo>
                    <a:pt x="570" y="1495"/>
                  </a:lnTo>
                  <a:lnTo>
                    <a:pt x="392" y="1744"/>
                  </a:lnTo>
                  <a:lnTo>
                    <a:pt x="250" y="2064"/>
                  </a:lnTo>
                  <a:lnTo>
                    <a:pt x="143" y="2349"/>
                  </a:lnTo>
                  <a:lnTo>
                    <a:pt x="72" y="2669"/>
                  </a:lnTo>
                  <a:lnTo>
                    <a:pt x="1" y="2990"/>
                  </a:lnTo>
                  <a:lnTo>
                    <a:pt x="1" y="3345"/>
                  </a:lnTo>
                  <a:lnTo>
                    <a:pt x="1" y="3666"/>
                  </a:lnTo>
                  <a:lnTo>
                    <a:pt x="72" y="4021"/>
                  </a:lnTo>
                  <a:lnTo>
                    <a:pt x="143" y="4342"/>
                  </a:lnTo>
                  <a:lnTo>
                    <a:pt x="250" y="4626"/>
                  </a:lnTo>
                  <a:lnTo>
                    <a:pt x="392" y="4947"/>
                  </a:lnTo>
                  <a:lnTo>
                    <a:pt x="570" y="5196"/>
                  </a:lnTo>
                  <a:lnTo>
                    <a:pt x="748" y="5445"/>
                  </a:lnTo>
                  <a:lnTo>
                    <a:pt x="962" y="5694"/>
                  </a:lnTo>
                  <a:lnTo>
                    <a:pt x="1211" y="5907"/>
                  </a:lnTo>
                  <a:lnTo>
                    <a:pt x="1460" y="6121"/>
                  </a:lnTo>
                  <a:lnTo>
                    <a:pt x="1745" y="6263"/>
                  </a:lnTo>
                  <a:lnTo>
                    <a:pt x="2029" y="6406"/>
                  </a:lnTo>
                  <a:lnTo>
                    <a:pt x="2350" y="6512"/>
                  </a:lnTo>
                  <a:lnTo>
                    <a:pt x="2670" y="6619"/>
                  </a:lnTo>
                  <a:lnTo>
                    <a:pt x="2990" y="6655"/>
                  </a:lnTo>
                  <a:lnTo>
                    <a:pt x="3666" y="6655"/>
                  </a:lnTo>
                  <a:lnTo>
                    <a:pt x="3986" y="6619"/>
                  </a:lnTo>
                  <a:lnTo>
                    <a:pt x="4307" y="6512"/>
                  </a:lnTo>
                  <a:lnTo>
                    <a:pt x="4627" y="6406"/>
                  </a:lnTo>
                  <a:lnTo>
                    <a:pt x="4912" y="6263"/>
                  </a:lnTo>
                  <a:lnTo>
                    <a:pt x="5196" y="6121"/>
                  </a:lnTo>
                  <a:lnTo>
                    <a:pt x="5445" y="5907"/>
                  </a:lnTo>
                  <a:lnTo>
                    <a:pt x="5695" y="5694"/>
                  </a:lnTo>
                  <a:lnTo>
                    <a:pt x="5908" y="5445"/>
                  </a:lnTo>
                  <a:lnTo>
                    <a:pt x="6086" y="5196"/>
                  </a:lnTo>
                  <a:lnTo>
                    <a:pt x="6264" y="4947"/>
                  </a:lnTo>
                  <a:lnTo>
                    <a:pt x="6406" y="4626"/>
                  </a:lnTo>
                  <a:lnTo>
                    <a:pt x="6513" y="4342"/>
                  </a:lnTo>
                  <a:lnTo>
                    <a:pt x="6584" y="4021"/>
                  </a:lnTo>
                  <a:lnTo>
                    <a:pt x="6655" y="3666"/>
                  </a:lnTo>
                  <a:lnTo>
                    <a:pt x="6655" y="3345"/>
                  </a:lnTo>
                  <a:lnTo>
                    <a:pt x="6655" y="2990"/>
                  </a:lnTo>
                  <a:lnTo>
                    <a:pt x="6584" y="2669"/>
                  </a:lnTo>
                  <a:lnTo>
                    <a:pt x="6513" y="2349"/>
                  </a:lnTo>
                  <a:lnTo>
                    <a:pt x="6406" y="2064"/>
                  </a:lnTo>
                  <a:lnTo>
                    <a:pt x="6264" y="1744"/>
                  </a:lnTo>
                  <a:lnTo>
                    <a:pt x="6086" y="1495"/>
                  </a:lnTo>
                  <a:lnTo>
                    <a:pt x="5908" y="1210"/>
                  </a:lnTo>
                  <a:lnTo>
                    <a:pt x="5695" y="997"/>
                  </a:lnTo>
                  <a:lnTo>
                    <a:pt x="5445" y="783"/>
                  </a:lnTo>
                  <a:lnTo>
                    <a:pt x="5196" y="570"/>
                  </a:lnTo>
                  <a:lnTo>
                    <a:pt x="4912" y="427"/>
                  </a:lnTo>
                  <a:lnTo>
                    <a:pt x="4627" y="285"/>
                  </a:lnTo>
                  <a:lnTo>
                    <a:pt x="4307" y="178"/>
                  </a:lnTo>
                  <a:lnTo>
                    <a:pt x="3986" y="72"/>
                  </a:lnTo>
                  <a:lnTo>
                    <a:pt x="3666" y="36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2786212" y="2689960"/>
              <a:ext cx="3724211" cy="1144615"/>
            </a:xfrm>
            <a:custGeom>
              <a:avLst/>
              <a:gdLst/>
              <a:ahLst/>
              <a:cxnLst/>
              <a:rect l="l" t="t" r="r" b="b"/>
              <a:pathLst>
                <a:path w="202623" h="62275" extrusionOk="0">
                  <a:moveTo>
                    <a:pt x="118606" y="0"/>
                  </a:moveTo>
                  <a:lnTo>
                    <a:pt x="116435" y="36"/>
                  </a:lnTo>
                  <a:lnTo>
                    <a:pt x="114193" y="72"/>
                  </a:lnTo>
                  <a:lnTo>
                    <a:pt x="111951" y="107"/>
                  </a:lnTo>
                  <a:lnTo>
                    <a:pt x="109710" y="178"/>
                  </a:lnTo>
                  <a:lnTo>
                    <a:pt x="107468" y="285"/>
                  </a:lnTo>
                  <a:lnTo>
                    <a:pt x="105261" y="427"/>
                  </a:lnTo>
                  <a:lnTo>
                    <a:pt x="103019" y="570"/>
                  </a:lnTo>
                  <a:lnTo>
                    <a:pt x="100849" y="748"/>
                  </a:lnTo>
                  <a:lnTo>
                    <a:pt x="98714" y="961"/>
                  </a:lnTo>
                  <a:lnTo>
                    <a:pt x="96614" y="1210"/>
                  </a:lnTo>
                  <a:lnTo>
                    <a:pt x="94550" y="1459"/>
                  </a:lnTo>
                  <a:lnTo>
                    <a:pt x="92593" y="1744"/>
                  </a:lnTo>
                  <a:lnTo>
                    <a:pt x="90671" y="2100"/>
                  </a:lnTo>
                  <a:lnTo>
                    <a:pt x="88857" y="2456"/>
                  </a:lnTo>
                  <a:lnTo>
                    <a:pt x="87113" y="2847"/>
                  </a:lnTo>
                  <a:lnTo>
                    <a:pt x="85476" y="3274"/>
                  </a:lnTo>
                  <a:lnTo>
                    <a:pt x="83946" y="3737"/>
                  </a:lnTo>
                  <a:lnTo>
                    <a:pt x="82558" y="4235"/>
                  </a:lnTo>
                  <a:lnTo>
                    <a:pt x="82024" y="4448"/>
                  </a:lnTo>
                  <a:lnTo>
                    <a:pt x="81348" y="4769"/>
                  </a:lnTo>
                  <a:lnTo>
                    <a:pt x="79818" y="5587"/>
                  </a:lnTo>
                  <a:lnTo>
                    <a:pt x="77932" y="6655"/>
                  </a:lnTo>
                  <a:lnTo>
                    <a:pt x="75832" y="7900"/>
                  </a:lnTo>
                  <a:lnTo>
                    <a:pt x="73555" y="9324"/>
                  </a:lnTo>
                  <a:lnTo>
                    <a:pt x="71171" y="10854"/>
                  </a:lnTo>
                  <a:lnTo>
                    <a:pt x="66260" y="14056"/>
                  </a:lnTo>
                  <a:lnTo>
                    <a:pt x="61598" y="17152"/>
                  </a:lnTo>
                  <a:lnTo>
                    <a:pt x="57648" y="19821"/>
                  </a:lnTo>
                  <a:lnTo>
                    <a:pt x="53912" y="22348"/>
                  </a:lnTo>
                  <a:lnTo>
                    <a:pt x="52310" y="22704"/>
                  </a:lnTo>
                  <a:lnTo>
                    <a:pt x="48076" y="23664"/>
                  </a:lnTo>
                  <a:lnTo>
                    <a:pt x="42026" y="25052"/>
                  </a:lnTo>
                  <a:lnTo>
                    <a:pt x="38574" y="25906"/>
                  </a:lnTo>
                  <a:lnTo>
                    <a:pt x="35016" y="26796"/>
                  </a:lnTo>
                  <a:lnTo>
                    <a:pt x="31386" y="27721"/>
                  </a:lnTo>
                  <a:lnTo>
                    <a:pt x="27828" y="28718"/>
                  </a:lnTo>
                  <a:lnTo>
                    <a:pt x="24447" y="29678"/>
                  </a:lnTo>
                  <a:lnTo>
                    <a:pt x="22846" y="30177"/>
                  </a:lnTo>
                  <a:lnTo>
                    <a:pt x="21316" y="30675"/>
                  </a:lnTo>
                  <a:lnTo>
                    <a:pt x="19928" y="31137"/>
                  </a:lnTo>
                  <a:lnTo>
                    <a:pt x="18611" y="31636"/>
                  </a:lnTo>
                  <a:lnTo>
                    <a:pt x="17401" y="32098"/>
                  </a:lnTo>
                  <a:lnTo>
                    <a:pt x="16334" y="32525"/>
                  </a:lnTo>
                  <a:lnTo>
                    <a:pt x="15444" y="32988"/>
                  </a:lnTo>
                  <a:lnTo>
                    <a:pt x="14697" y="33379"/>
                  </a:lnTo>
                  <a:lnTo>
                    <a:pt x="14376" y="33593"/>
                  </a:lnTo>
                  <a:lnTo>
                    <a:pt x="14127" y="33806"/>
                  </a:lnTo>
                  <a:lnTo>
                    <a:pt x="13878" y="33984"/>
                  </a:lnTo>
                  <a:lnTo>
                    <a:pt x="13736" y="34162"/>
                  </a:lnTo>
                  <a:lnTo>
                    <a:pt x="11281" y="37294"/>
                  </a:lnTo>
                  <a:lnTo>
                    <a:pt x="9003" y="40247"/>
                  </a:lnTo>
                  <a:lnTo>
                    <a:pt x="6619" y="43379"/>
                  </a:lnTo>
                  <a:lnTo>
                    <a:pt x="6405" y="43414"/>
                  </a:lnTo>
                  <a:lnTo>
                    <a:pt x="5765" y="43521"/>
                  </a:lnTo>
                  <a:lnTo>
                    <a:pt x="5338" y="43663"/>
                  </a:lnTo>
                  <a:lnTo>
                    <a:pt x="4840" y="43806"/>
                  </a:lnTo>
                  <a:lnTo>
                    <a:pt x="4341" y="44019"/>
                  </a:lnTo>
                  <a:lnTo>
                    <a:pt x="3808" y="44268"/>
                  </a:lnTo>
                  <a:lnTo>
                    <a:pt x="3274" y="44589"/>
                  </a:lnTo>
                  <a:lnTo>
                    <a:pt x="2740" y="44944"/>
                  </a:lnTo>
                  <a:lnTo>
                    <a:pt x="2206" y="45407"/>
                  </a:lnTo>
                  <a:lnTo>
                    <a:pt x="1993" y="45656"/>
                  </a:lnTo>
                  <a:lnTo>
                    <a:pt x="1744" y="45941"/>
                  </a:lnTo>
                  <a:lnTo>
                    <a:pt x="1530" y="46225"/>
                  </a:lnTo>
                  <a:lnTo>
                    <a:pt x="1352" y="46546"/>
                  </a:lnTo>
                  <a:lnTo>
                    <a:pt x="1139" y="46866"/>
                  </a:lnTo>
                  <a:lnTo>
                    <a:pt x="996" y="47222"/>
                  </a:lnTo>
                  <a:lnTo>
                    <a:pt x="854" y="47613"/>
                  </a:lnTo>
                  <a:lnTo>
                    <a:pt x="747" y="48005"/>
                  </a:lnTo>
                  <a:lnTo>
                    <a:pt x="641" y="48432"/>
                  </a:lnTo>
                  <a:lnTo>
                    <a:pt x="569" y="48894"/>
                  </a:lnTo>
                  <a:lnTo>
                    <a:pt x="391" y="50816"/>
                  </a:lnTo>
                  <a:lnTo>
                    <a:pt x="178" y="52809"/>
                  </a:lnTo>
                  <a:lnTo>
                    <a:pt x="36" y="54801"/>
                  </a:lnTo>
                  <a:lnTo>
                    <a:pt x="0" y="55762"/>
                  </a:lnTo>
                  <a:lnTo>
                    <a:pt x="0" y="56723"/>
                  </a:lnTo>
                  <a:lnTo>
                    <a:pt x="0" y="57613"/>
                  </a:lnTo>
                  <a:lnTo>
                    <a:pt x="71" y="58431"/>
                  </a:lnTo>
                  <a:lnTo>
                    <a:pt x="142" y="59214"/>
                  </a:lnTo>
                  <a:lnTo>
                    <a:pt x="285" y="59890"/>
                  </a:lnTo>
                  <a:lnTo>
                    <a:pt x="463" y="60531"/>
                  </a:lnTo>
                  <a:lnTo>
                    <a:pt x="569" y="60780"/>
                  </a:lnTo>
                  <a:lnTo>
                    <a:pt x="712" y="61029"/>
                  </a:lnTo>
                  <a:lnTo>
                    <a:pt x="854" y="61278"/>
                  </a:lnTo>
                  <a:lnTo>
                    <a:pt x="996" y="61456"/>
                  </a:lnTo>
                  <a:lnTo>
                    <a:pt x="1174" y="61634"/>
                  </a:lnTo>
                  <a:lnTo>
                    <a:pt x="1352" y="61776"/>
                  </a:lnTo>
                  <a:lnTo>
                    <a:pt x="1566" y="61812"/>
                  </a:lnTo>
                  <a:lnTo>
                    <a:pt x="2028" y="61883"/>
                  </a:lnTo>
                  <a:lnTo>
                    <a:pt x="3594" y="61954"/>
                  </a:lnTo>
                  <a:lnTo>
                    <a:pt x="6014" y="62061"/>
                  </a:lnTo>
                  <a:lnTo>
                    <a:pt x="9181" y="62132"/>
                  </a:lnTo>
                  <a:lnTo>
                    <a:pt x="17686" y="62203"/>
                  </a:lnTo>
                  <a:lnTo>
                    <a:pt x="28646" y="62274"/>
                  </a:lnTo>
                  <a:lnTo>
                    <a:pt x="28646" y="62274"/>
                  </a:lnTo>
                  <a:lnTo>
                    <a:pt x="28575" y="61563"/>
                  </a:lnTo>
                  <a:lnTo>
                    <a:pt x="28468" y="60815"/>
                  </a:lnTo>
                  <a:lnTo>
                    <a:pt x="28433" y="60104"/>
                  </a:lnTo>
                  <a:lnTo>
                    <a:pt x="28397" y="59356"/>
                  </a:lnTo>
                  <a:lnTo>
                    <a:pt x="28433" y="58431"/>
                  </a:lnTo>
                  <a:lnTo>
                    <a:pt x="28504" y="57542"/>
                  </a:lnTo>
                  <a:lnTo>
                    <a:pt x="28611" y="56652"/>
                  </a:lnTo>
                  <a:lnTo>
                    <a:pt x="28753" y="55762"/>
                  </a:lnTo>
                  <a:lnTo>
                    <a:pt x="28966" y="54908"/>
                  </a:lnTo>
                  <a:lnTo>
                    <a:pt x="29216" y="54054"/>
                  </a:lnTo>
                  <a:lnTo>
                    <a:pt x="29500" y="53236"/>
                  </a:lnTo>
                  <a:lnTo>
                    <a:pt x="29820" y="52417"/>
                  </a:lnTo>
                  <a:lnTo>
                    <a:pt x="30176" y="51634"/>
                  </a:lnTo>
                  <a:lnTo>
                    <a:pt x="30568" y="50852"/>
                  </a:lnTo>
                  <a:lnTo>
                    <a:pt x="30995" y="50104"/>
                  </a:lnTo>
                  <a:lnTo>
                    <a:pt x="31457" y="49393"/>
                  </a:lnTo>
                  <a:lnTo>
                    <a:pt x="31956" y="48681"/>
                  </a:lnTo>
                  <a:lnTo>
                    <a:pt x="32489" y="48005"/>
                  </a:lnTo>
                  <a:lnTo>
                    <a:pt x="33023" y="47364"/>
                  </a:lnTo>
                  <a:lnTo>
                    <a:pt x="33628" y="46724"/>
                  </a:lnTo>
                  <a:lnTo>
                    <a:pt x="34233" y="46154"/>
                  </a:lnTo>
                  <a:lnTo>
                    <a:pt x="34909" y="45585"/>
                  </a:lnTo>
                  <a:lnTo>
                    <a:pt x="35585" y="45051"/>
                  </a:lnTo>
                  <a:lnTo>
                    <a:pt x="36261" y="44553"/>
                  </a:lnTo>
                  <a:lnTo>
                    <a:pt x="37009" y="44090"/>
                  </a:lnTo>
                  <a:lnTo>
                    <a:pt x="37756" y="43663"/>
                  </a:lnTo>
                  <a:lnTo>
                    <a:pt x="38503" y="43272"/>
                  </a:lnTo>
                  <a:lnTo>
                    <a:pt x="39286" y="42916"/>
                  </a:lnTo>
                  <a:lnTo>
                    <a:pt x="40105" y="42596"/>
                  </a:lnTo>
                  <a:lnTo>
                    <a:pt x="40923" y="42311"/>
                  </a:lnTo>
                  <a:lnTo>
                    <a:pt x="41777" y="42062"/>
                  </a:lnTo>
                  <a:lnTo>
                    <a:pt x="42631" y="41884"/>
                  </a:lnTo>
                  <a:lnTo>
                    <a:pt x="43521" y="41706"/>
                  </a:lnTo>
                  <a:lnTo>
                    <a:pt x="44410" y="41599"/>
                  </a:lnTo>
                  <a:lnTo>
                    <a:pt x="45336" y="41528"/>
                  </a:lnTo>
                  <a:lnTo>
                    <a:pt x="46937" y="41528"/>
                  </a:lnTo>
                  <a:lnTo>
                    <a:pt x="47649" y="41564"/>
                  </a:lnTo>
                  <a:lnTo>
                    <a:pt x="48360" y="41635"/>
                  </a:lnTo>
                  <a:lnTo>
                    <a:pt x="49037" y="41742"/>
                  </a:lnTo>
                  <a:lnTo>
                    <a:pt x="49713" y="41848"/>
                  </a:lnTo>
                  <a:lnTo>
                    <a:pt x="50389" y="41991"/>
                  </a:lnTo>
                  <a:lnTo>
                    <a:pt x="51065" y="42169"/>
                  </a:lnTo>
                  <a:lnTo>
                    <a:pt x="51705" y="42382"/>
                  </a:lnTo>
                  <a:lnTo>
                    <a:pt x="52453" y="42631"/>
                  </a:lnTo>
                  <a:lnTo>
                    <a:pt x="53164" y="42916"/>
                  </a:lnTo>
                  <a:lnTo>
                    <a:pt x="53876" y="43236"/>
                  </a:lnTo>
                  <a:lnTo>
                    <a:pt x="54588" y="43592"/>
                  </a:lnTo>
                  <a:lnTo>
                    <a:pt x="55264" y="43948"/>
                  </a:lnTo>
                  <a:lnTo>
                    <a:pt x="55905" y="44375"/>
                  </a:lnTo>
                  <a:lnTo>
                    <a:pt x="56545" y="44802"/>
                  </a:lnTo>
                  <a:lnTo>
                    <a:pt x="57150" y="45265"/>
                  </a:lnTo>
                  <a:lnTo>
                    <a:pt x="57684" y="45656"/>
                  </a:lnTo>
                  <a:lnTo>
                    <a:pt x="58146" y="46083"/>
                  </a:lnTo>
                  <a:lnTo>
                    <a:pt x="58645" y="46510"/>
                  </a:lnTo>
                  <a:lnTo>
                    <a:pt x="59072" y="46973"/>
                  </a:lnTo>
                  <a:lnTo>
                    <a:pt x="59641" y="47578"/>
                  </a:lnTo>
                  <a:lnTo>
                    <a:pt x="60139" y="48183"/>
                  </a:lnTo>
                  <a:lnTo>
                    <a:pt x="60637" y="48823"/>
                  </a:lnTo>
                  <a:lnTo>
                    <a:pt x="61100" y="49464"/>
                  </a:lnTo>
                  <a:lnTo>
                    <a:pt x="61527" y="50140"/>
                  </a:lnTo>
                  <a:lnTo>
                    <a:pt x="61918" y="50816"/>
                  </a:lnTo>
                  <a:lnTo>
                    <a:pt x="62274" y="51563"/>
                  </a:lnTo>
                  <a:lnTo>
                    <a:pt x="62630" y="52275"/>
                  </a:lnTo>
                  <a:lnTo>
                    <a:pt x="62701" y="52453"/>
                  </a:lnTo>
                  <a:lnTo>
                    <a:pt x="63022" y="53236"/>
                  </a:lnTo>
                  <a:lnTo>
                    <a:pt x="63271" y="54054"/>
                  </a:lnTo>
                  <a:lnTo>
                    <a:pt x="63520" y="54908"/>
                  </a:lnTo>
                  <a:lnTo>
                    <a:pt x="63733" y="55762"/>
                  </a:lnTo>
                  <a:lnTo>
                    <a:pt x="63876" y="56652"/>
                  </a:lnTo>
                  <a:lnTo>
                    <a:pt x="63982" y="57542"/>
                  </a:lnTo>
                  <a:lnTo>
                    <a:pt x="64054" y="58431"/>
                  </a:lnTo>
                  <a:lnTo>
                    <a:pt x="64089" y="59356"/>
                  </a:lnTo>
                  <a:lnTo>
                    <a:pt x="64054" y="60104"/>
                  </a:lnTo>
                  <a:lnTo>
                    <a:pt x="64018" y="60815"/>
                  </a:lnTo>
                  <a:lnTo>
                    <a:pt x="63947" y="61527"/>
                  </a:lnTo>
                  <a:lnTo>
                    <a:pt x="63840" y="62239"/>
                  </a:lnTo>
                  <a:lnTo>
                    <a:pt x="63840" y="62239"/>
                  </a:lnTo>
                  <a:lnTo>
                    <a:pt x="83127" y="62168"/>
                  </a:lnTo>
                  <a:lnTo>
                    <a:pt x="102806" y="62061"/>
                  </a:lnTo>
                  <a:lnTo>
                    <a:pt x="140135" y="61847"/>
                  </a:lnTo>
                  <a:lnTo>
                    <a:pt x="139993" y="60602"/>
                  </a:lnTo>
                  <a:lnTo>
                    <a:pt x="139957" y="59997"/>
                  </a:lnTo>
                  <a:lnTo>
                    <a:pt x="139921" y="59356"/>
                  </a:lnTo>
                  <a:lnTo>
                    <a:pt x="139957" y="58431"/>
                  </a:lnTo>
                  <a:lnTo>
                    <a:pt x="140028" y="57542"/>
                  </a:lnTo>
                  <a:lnTo>
                    <a:pt x="140135" y="56652"/>
                  </a:lnTo>
                  <a:lnTo>
                    <a:pt x="140313" y="55762"/>
                  </a:lnTo>
                  <a:lnTo>
                    <a:pt x="140491" y="54908"/>
                  </a:lnTo>
                  <a:lnTo>
                    <a:pt x="140740" y="54054"/>
                  </a:lnTo>
                  <a:lnTo>
                    <a:pt x="141025" y="53236"/>
                  </a:lnTo>
                  <a:lnTo>
                    <a:pt x="141345" y="52453"/>
                  </a:lnTo>
                  <a:lnTo>
                    <a:pt x="141630" y="51741"/>
                  </a:lnTo>
                  <a:lnTo>
                    <a:pt x="141985" y="51065"/>
                  </a:lnTo>
                  <a:lnTo>
                    <a:pt x="142341" y="50424"/>
                  </a:lnTo>
                  <a:lnTo>
                    <a:pt x="142733" y="49784"/>
                  </a:lnTo>
                  <a:lnTo>
                    <a:pt x="143124" y="49179"/>
                  </a:lnTo>
                  <a:lnTo>
                    <a:pt x="143587" y="48574"/>
                  </a:lnTo>
                  <a:lnTo>
                    <a:pt x="144049" y="47969"/>
                  </a:lnTo>
                  <a:lnTo>
                    <a:pt x="144512" y="47400"/>
                  </a:lnTo>
                  <a:lnTo>
                    <a:pt x="144939" y="46973"/>
                  </a:lnTo>
                  <a:lnTo>
                    <a:pt x="145473" y="46439"/>
                  </a:lnTo>
                  <a:lnTo>
                    <a:pt x="146078" y="45905"/>
                  </a:lnTo>
                  <a:lnTo>
                    <a:pt x="146647" y="45407"/>
                  </a:lnTo>
                  <a:lnTo>
                    <a:pt x="147288" y="44909"/>
                  </a:lnTo>
                  <a:lnTo>
                    <a:pt x="147928" y="44482"/>
                  </a:lnTo>
                  <a:lnTo>
                    <a:pt x="148604" y="44055"/>
                  </a:lnTo>
                  <a:lnTo>
                    <a:pt x="149280" y="43663"/>
                  </a:lnTo>
                  <a:lnTo>
                    <a:pt x="149992" y="43307"/>
                  </a:lnTo>
                  <a:lnTo>
                    <a:pt x="150633" y="43023"/>
                  </a:lnTo>
                  <a:lnTo>
                    <a:pt x="151273" y="42738"/>
                  </a:lnTo>
                  <a:lnTo>
                    <a:pt x="151949" y="42489"/>
                  </a:lnTo>
                  <a:lnTo>
                    <a:pt x="152625" y="42275"/>
                  </a:lnTo>
                  <a:lnTo>
                    <a:pt x="153337" y="42062"/>
                  </a:lnTo>
                  <a:lnTo>
                    <a:pt x="154049" y="41920"/>
                  </a:lnTo>
                  <a:lnTo>
                    <a:pt x="154761" y="41777"/>
                  </a:lnTo>
                  <a:lnTo>
                    <a:pt x="155472" y="41671"/>
                  </a:lnTo>
                  <a:lnTo>
                    <a:pt x="156611" y="41564"/>
                  </a:lnTo>
                  <a:lnTo>
                    <a:pt x="157785" y="41528"/>
                  </a:lnTo>
                  <a:lnTo>
                    <a:pt x="158710" y="41528"/>
                  </a:lnTo>
                  <a:lnTo>
                    <a:pt x="159600" y="41599"/>
                  </a:lnTo>
                  <a:lnTo>
                    <a:pt x="160490" y="41706"/>
                  </a:lnTo>
                  <a:lnTo>
                    <a:pt x="161379" y="41884"/>
                  </a:lnTo>
                  <a:lnTo>
                    <a:pt x="162233" y="42062"/>
                  </a:lnTo>
                  <a:lnTo>
                    <a:pt x="163087" y="42311"/>
                  </a:lnTo>
                  <a:lnTo>
                    <a:pt x="163906" y="42596"/>
                  </a:lnTo>
                  <a:lnTo>
                    <a:pt x="164724" y="42916"/>
                  </a:lnTo>
                  <a:lnTo>
                    <a:pt x="165507" y="43272"/>
                  </a:lnTo>
                  <a:lnTo>
                    <a:pt x="166290" y="43663"/>
                  </a:lnTo>
                  <a:lnTo>
                    <a:pt x="167037" y="44090"/>
                  </a:lnTo>
                  <a:lnTo>
                    <a:pt x="167749" y="44553"/>
                  </a:lnTo>
                  <a:lnTo>
                    <a:pt x="168461" y="45051"/>
                  </a:lnTo>
                  <a:lnTo>
                    <a:pt x="169137" y="45585"/>
                  </a:lnTo>
                  <a:lnTo>
                    <a:pt x="169778" y="46154"/>
                  </a:lnTo>
                  <a:lnTo>
                    <a:pt x="170382" y="46724"/>
                  </a:lnTo>
                  <a:lnTo>
                    <a:pt x="170987" y="47364"/>
                  </a:lnTo>
                  <a:lnTo>
                    <a:pt x="171521" y="48005"/>
                  </a:lnTo>
                  <a:lnTo>
                    <a:pt x="172055" y="48681"/>
                  </a:lnTo>
                  <a:lnTo>
                    <a:pt x="172553" y="49393"/>
                  </a:lnTo>
                  <a:lnTo>
                    <a:pt x="173016" y="50104"/>
                  </a:lnTo>
                  <a:lnTo>
                    <a:pt x="173443" y="50852"/>
                  </a:lnTo>
                  <a:lnTo>
                    <a:pt x="173870" y="51634"/>
                  </a:lnTo>
                  <a:lnTo>
                    <a:pt x="174226" y="52417"/>
                  </a:lnTo>
                  <a:lnTo>
                    <a:pt x="174546" y="53236"/>
                  </a:lnTo>
                  <a:lnTo>
                    <a:pt x="174795" y="54054"/>
                  </a:lnTo>
                  <a:lnTo>
                    <a:pt x="175044" y="54908"/>
                  </a:lnTo>
                  <a:lnTo>
                    <a:pt x="175258" y="55762"/>
                  </a:lnTo>
                  <a:lnTo>
                    <a:pt x="175400" y="56652"/>
                  </a:lnTo>
                  <a:lnTo>
                    <a:pt x="175507" y="57542"/>
                  </a:lnTo>
                  <a:lnTo>
                    <a:pt x="175578" y="58431"/>
                  </a:lnTo>
                  <a:lnTo>
                    <a:pt x="175613" y="59356"/>
                  </a:lnTo>
                  <a:lnTo>
                    <a:pt x="175613" y="59926"/>
                  </a:lnTo>
                  <a:lnTo>
                    <a:pt x="175578" y="60459"/>
                  </a:lnTo>
                  <a:lnTo>
                    <a:pt x="175471" y="61563"/>
                  </a:lnTo>
                  <a:lnTo>
                    <a:pt x="184225" y="61491"/>
                  </a:lnTo>
                  <a:lnTo>
                    <a:pt x="184972" y="61456"/>
                  </a:lnTo>
                  <a:lnTo>
                    <a:pt x="186431" y="61314"/>
                  </a:lnTo>
                  <a:lnTo>
                    <a:pt x="188460" y="61100"/>
                  </a:lnTo>
                  <a:lnTo>
                    <a:pt x="189634" y="60922"/>
                  </a:lnTo>
                  <a:lnTo>
                    <a:pt x="190880" y="60709"/>
                  </a:lnTo>
                  <a:lnTo>
                    <a:pt x="192125" y="60459"/>
                  </a:lnTo>
                  <a:lnTo>
                    <a:pt x="193442" y="60175"/>
                  </a:lnTo>
                  <a:lnTo>
                    <a:pt x="194723" y="59855"/>
                  </a:lnTo>
                  <a:lnTo>
                    <a:pt x="195968" y="59499"/>
                  </a:lnTo>
                  <a:lnTo>
                    <a:pt x="197178" y="59107"/>
                  </a:lnTo>
                  <a:lnTo>
                    <a:pt x="198317" y="58645"/>
                  </a:lnTo>
                  <a:lnTo>
                    <a:pt x="198851" y="58396"/>
                  </a:lnTo>
                  <a:lnTo>
                    <a:pt x="199349" y="58111"/>
                  </a:lnTo>
                  <a:lnTo>
                    <a:pt x="199812" y="57862"/>
                  </a:lnTo>
                  <a:lnTo>
                    <a:pt x="200274" y="57577"/>
                  </a:lnTo>
                  <a:lnTo>
                    <a:pt x="200666" y="57221"/>
                  </a:lnTo>
                  <a:lnTo>
                    <a:pt x="201021" y="56865"/>
                  </a:lnTo>
                  <a:lnTo>
                    <a:pt x="201306" y="56403"/>
                  </a:lnTo>
                  <a:lnTo>
                    <a:pt x="201591" y="55940"/>
                  </a:lnTo>
                  <a:lnTo>
                    <a:pt x="201840" y="55406"/>
                  </a:lnTo>
                  <a:lnTo>
                    <a:pt x="202018" y="54837"/>
                  </a:lnTo>
                  <a:lnTo>
                    <a:pt x="202196" y="54232"/>
                  </a:lnTo>
                  <a:lnTo>
                    <a:pt x="202338" y="53592"/>
                  </a:lnTo>
                  <a:lnTo>
                    <a:pt x="202445" y="52915"/>
                  </a:lnTo>
                  <a:lnTo>
                    <a:pt x="202516" y="52204"/>
                  </a:lnTo>
                  <a:lnTo>
                    <a:pt x="202587" y="51492"/>
                  </a:lnTo>
                  <a:lnTo>
                    <a:pt x="202623" y="50780"/>
                  </a:lnTo>
                  <a:lnTo>
                    <a:pt x="202623" y="49286"/>
                  </a:lnTo>
                  <a:lnTo>
                    <a:pt x="202552" y="47791"/>
                  </a:lnTo>
                  <a:lnTo>
                    <a:pt x="202445" y="46297"/>
                  </a:lnTo>
                  <a:lnTo>
                    <a:pt x="202267" y="44838"/>
                  </a:lnTo>
                  <a:lnTo>
                    <a:pt x="202089" y="43485"/>
                  </a:lnTo>
                  <a:lnTo>
                    <a:pt x="201875" y="42275"/>
                  </a:lnTo>
                  <a:lnTo>
                    <a:pt x="201520" y="40283"/>
                  </a:lnTo>
                  <a:lnTo>
                    <a:pt x="201306" y="39180"/>
                  </a:lnTo>
                  <a:lnTo>
                    <a:pt x="201271" y="39037"/>
                  </a:lnTo>
                  <a:lnTo>
                    <a:pt x="201199" y="38895"/>
                  </a:lnTo>
                  <a:lnTo>
                    <a:pt x="201021" y="38610"/>
                  </a:lnTo>
                  <a:lnTo>
                    <a:pt x="200737" y="38326"/>
                  </a:lnTo>
                  <a:lnTo>
                    <a:pt x="200381" y="38112"/>
                  </a:lnTo>
                  <a:lnTo>
                    <a:pt x="199954" y="37863"/>
                  </a:lnTo>
                  <a:lnTo>
                    <a:pt x="199527" y="37649"/>
                  </a:lnTo>
                  <a:lnTo>
                    <a:pt x="199064" y="37436"/>
                  </a:lnTo>
                  <a:lnTo>
                    <a:pt x="198566" y="37258"/>
                  </a:lnTo>
                  <a:lnTo>
                    <a:pt x="197641" y="36973"/>
                  </a:lnTo>
                  <a:lnTo>
                    <a:pt x="196822" y="36724"/>
                  </a:lnTo>
                  <a:lnTo>
                    <a:pt x="196039" y="36546"/>
                  </a:lnTo>
                  <a:lnTo>
                    <a:pt x="196075" y="36013"/>
                  </a:lnTo>
                  <a:lnTo>
                    <a:pt x="196146" y="34625"/>
                  </a:lnTo>
                  <a:lnTo>
                    <a:pt x="196217" y="32668"/>
                  </a:lnTo>
                  <a:lnTo>
                    <a:pt x="196182" y="31529"/>
                  </a:lnTo>
                  <a:lnTo>
                    <a:pt x="196146" y="30354"/>
                  </a:lnTo>
                  <a:lnTo>
                    <a:pt x="196075" y="29180"/>
                  </a:lnTo>
                  <a:lnTo>
                    <a:pt x="195933" y="28041"/>
                  </a:lnTo>
                  <a:lnTo>
                    <a:pt x="195755" y="26903"/>
                  </a:lnTo>
                  <a:lnTo>
                    <a:pt x="195648" y="26405"/>
                  </a:lnTo>
                  <a:lnTo>
                    <a:pt x="195506" y="25906"/>
                  </a:lnTo>
                  <a:lnTo>
                    <a:pt x="195363" y="25444"/>
                  </a:lnTo>
                  <a:lnTo>
                    <a:pt x="195185" y="25017"/>
                  </a:lnTo>
                  <a:lnTo>
                    <a:pt x="194972" y="24625"/>
                  </a:lnTo>
                  <a:lnTo>
                    <a:pt x="194758" y="24269"/>
                  </a:lnTo>
                  <a:lnTo>
                    <a:pt x="194545" y="23985"/>
                  </a:lnTo>
                  <a:lnTo>
                    <a:pt x="194296" y="23736"/>
                  </a:lnTo>
                  <a:lnTo>
                    <a:pt x="194011" y="23522"/>
                  </a:lnTo>
                  <a:lnTo>
                    <a:pt x="193691" y="23415"/>
                  </a:lnTo>
                  <a:lnTo>
                    <a:pt x="192908" y="23202"/>
                  </a:lnTo>
                  <a:lnTo>
                    <a:pt x="191912" y="23024"/>
                  </a:lnTo>
                  <a:lnTo>
                    <a:pt x="190702" y="22882"/>
                  </a:lnTo>
                  <a:lnTo>
                    <a:pt x="189349" y="22704"/>
                  </a:lnTo>
                  <a:lnTo>
                    <a:pt x="186289" y="22455"/>
                  </a:lnTo>
                  <a:lnTo>
                    <a:pt x="183086" y="22241"/>
                  </a:lnTo>
                  <a:lnTo>
                    <a:pt x="180026" y="22063"/>
                  </a:lnTo>
                  <a:lnTo>
                    <a:pt x="177464" y="21921"/>
                  </a:lnTo>
                  <a:lnTo>
                    <a:pt x="175044" y="21814"/>
                  </a:lnTo>
                  <a:lnTo>
                    <a:pt x="173941" y="21031"/>
                  </a:lnTo>
                  <a:lnTo>
                    <a:pt x="171023" y="18967"/>
                  </a:lnTo>
                  <a:lnTo>
                    <a:pt x="166753" y="15978"/>
                  </a:lnTo>
                  <a:lnTo>
                    <a:pt x="164226" y="14270"/>
                  </a:lnTo>
                  <a:lnTo>
                    <a:pt x="161557" y="12491"/>
                  </a:lnTo>
                  <a:lnTo>
                    <a:pt x="158817" y="10711"/>
                  </a:lnTo>
                  <a:lnTo>
                    <a:pt x="156006" y="8932"/>
                  </a:lnTo>
                  <a:lnTo>
                    <a:pt x="153195" y="7224"/>
                  </a:lnTo>
                  <a:lnTo>
                    <a:pt x="150490" y="5658"/>
                  </a:lnTo>
                  <a:lnTo>
                    <a:pt x="149174" y="4911"/>
                  </a:lnTo>
                  <a:lnTo>
                    <a:pt x="147893" y="4235"/>
                  </a:lnTo>
                  <a:lnTo>
                    <a:pt x="146683" y="3630"/>
                  </a:lnTo>
                  <a:lnTo>
                    <a:pt x="145544" y="3061"/>
                  </a:lnTo>
                  <a:lnTo>
                    <a:pt x="144441" y="2598"/>
                  </a:lnTo>
                  <a:lnTo>
                    <a:pt x="143409" y="2171"/>
                  </a:lnTo>
                  <a:lnTo>
                    <a:pt x="142448" y="1851"/>
                  </a:lnTo>
                  <a:lnTo>
                    <a:pt x="141594" y="1602"/>
                  </a:lnTo>
                  <a:lnTo>
                    <a:pt x="140704" y="1388"/>
                  </a:lnTo>
                  <a:lnTo>
                    <a:pt x="139672" y="1210"/>
                  </a:lnTo>
                  <a:lnTo>
                    <a:pt x="138498" y="1032"/>
                  </a:lnTo>
                  <a:lnTo>
                    <a:pt x="137181" y="890"/>
                  </a:lnTo>
                  <a:lnTo>
                    <a:pt x="135722" y="712"/>
                  </a:lnTo>
                  <a:lnTo>
                    <a:pt x="134157" y="570"/>
                  </a:lnTo>
                  <a:lnTo>
                    <a:pt x="130740" y="356"/>
                  </a:lnTo>
                  <a:lnTo>
                    <a:pt x="126968" y="178"/>
                  </a:lnTo>
                  <a:lnTo>
                    <a:pt x="122876" y="36"/>
                  </a:lnTo>
                  <a:lnTo>
                    <a:pt x="118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3863445" y="3544814"/>
              <a:ext cx="1595255" cy="289099"/>
            </a:xfrm>
            <a:custGeom>
              <a:avLst/>
              <a:gdLst/>
              <a:ahLst/>
              <a:cxnLst/>
              <a:rect l="l" t="t" r="r" b="b"/>
              <a:pathLst>
                <a:path w="86793" h="15729" extrusionOk="0">
                  <a:moveTo>
                    <a:pt x="0" y="0"/>
                  </a:moveTo>
                  <a:lnTo>
                    <a:pt x="605" y="641"/>
                  </a:lnTo>
                  <a:lnTo>
                    <a:pt x="1210" y="1281"/>
                  </a:lnTo>
                  <a:lnTo>
                    <a:pt x="1744" y="1957"/>
                  </a:lnTo>
                  <a:lnTo>
                    <a:pt x="2277" y="2669"/>
                  </a:lnTo>
                  <a:lnTo>
                    <a:pt x="2740" y="3416"/>
                  </a:lnTo>
                  <a:lnTo>
                    <a:pt x="3203" y="4164"/>
                  </a:lnTo>
                  <a:lnTo>
                    <a:pt x="3630" y="4946"/>
                  </a:lnTo>
                  <a:lnTo>
                    <a:pt x="3986" y="5729"/>
                  </a:lnTo>
                  <a:lnTo>
                    <a:pt x="4341" y="6583"/>
                  </a:lnTo>
                  <a:lnTo>
                    <a:pt x="4626" y="7402"/>
                  </a:lnTo>
                  <a:lnTo>
                    <a:pt x="4875" y="8291"/>
                  </a:lnTo>
                  <a:lnTo>
                    <a:pt x="5089" y="9181"/>
                  </a:lnTo>
                  <a:lnTo>
                    <a:pt x="5267" y="10071"/>
                  </a:lnTo>
                  <a:lnTo>
                    <a:pt x="5373" y="10960"/>
                  </a:lnTo>
                  <a:lnTo>
                    <a:pt x="5445" y="11921"/>
                  </a:lnTo>
                  <a:lnTo>
                    <a:pt x="5480" y="12846"/>
                  </a:lnTo>
                  <a:lnTo>
                    <a:pt x="5445" y="13594"/>
                  </a:lnTo>
                  <a:lnTo>
                    <a:pt x="5409" y="14305"/>
                  </a:lnTo>
                  <a:lnTo>
                    <a:pt x="5338" y="15017"/>
                  </a:lnTo>
                  <a:lnTo>
                    <a:pt x="5231" y="15729"/>
                  </a:lnTo>
                  <a:lnTo>
                    <a:pt x="5231" y="15729"/>
                  </a:lnTo>
                  <a:lnTo>
                    <a:pt x="24518" y="15658"/>
                  </a:lnTo>
                  <a:lnTo>
                    <a:pt x="44197" y="15551"/>
                  </a:lnTo>
                  <a:lnTo>
                    <a:pt x="81526" y="15337"/>
                  </a:lnTo>
                  <a:lnTo>
                    <a:pt x="81384" y="14092"/>
                  </a:lnTo>
                  <a:lnTo>
                    <a:pt x="81348" y="13487"/>
                  </a:lnTo>
                  <a:lnTo>
                    <a:pt x="81312" y="12846"/>
                  </a:lnTo>
                  <a:lnTo>
                    <a:pt x="81348" y="11921"/>
                  </a:lnTo>
                  <a:lnTo>
                    <a:pt x="81419" y="10960"/>
                  </a:lnTo>
                  <a:lnTo>
                    <a:pt x="81562" y="10071"/>
                  </a:lnTo>
                  <a:lnTo>
                    <a:pt x="81704" y="9181"/>
                  </a:lnTo>
                  <a:lnTo>
                    <a:pt x="81917" y="8291"/>
                  </a:lnTo>
                  <a:lnTo>
                    <a:pt x="82166" y="7402"/>
                  </a:lnTo>
                  <a:lnTo>
                    <a:pt x="82451" y="6583"/>
                  </a:lnTo>
                  <a:lnTo>
                    <a:pt x="82807" y="5729"/>
                  </a:lnTo>
                  <a:lnTo>
                    <a:pt x="83163" y="4946"/>
                  </a:lnTo>
                  <a:lnTo>
                    <a:pt x="83590" y="4164"/>
                  </a:lnTo>
                  <a:lnTo>
                    <a:pt x="84053" y="3416"/>
                  </a:lnTo>
                  <a:lnTo>
                    <a:pt x="84515" y="2669"/>
                  </a:lnTo>
                  <a:lnTo>
                    <a:pt x="85049" y="1957"/>
                  </a:lnTo>
                  <a:lnTo>
                    <a:pt x="85618" y="1281"/>
                  </a:lnTo>
                  <a:lnTo>
                    <a:pt x="86188" y="641"/>
                  </a:lnTo>
                  <a:lnTo>
                    <a:pt x="86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3648914" y="3453245"/>
              <a:ext cx="87654" cy="15715"/>
            </a:xfrm>
            <a:custGeom>
              <a:avLst/>
              <a:gdLst/>
              <a:ahLst/>
              <a:cxnLst/>
              <a:rect l="l" t="t" r="r" b="b"/>
              <a:pathLst>
                <a:path w="4769" h="855" extrusionOk="0">
                  <a:moveTo>
                    <a:pt x="0" y="0"/>
                  </a:moveTo>
                  <a:lnTo>
                    <a:pt x="712" y="36"/>
                  </a:lnTo>
                  <a:lnTo>
                    <a:pt x="1423" y="107"/>
                  </a:lnTo>
                  <a:lnTo>
                    <a:pt x="2100" y="214"/>
                  </a:lnTo>
                  <a:lnTo>
                    <a:pt x="2776" y="320"/>
                  </a:lnTo>
                  <a:lnTo>
                    <a:pt x="3452" y="463"/>
                  </a:lnTo>
                  <a:lnTo>
                    <a:pt x="4128" y="641"/>
                  </a:lnTo>
                  <a:lnTo>
                    <a:pt x="4768" y="854"/>
                  </a:lnTo>
                  <a:lnTo>
                    <a:pt x="4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3836629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3737"/>
                  </a:lnTo>
                  <a:lnTo>
                    <a:pt x="1922" y="5445"/>
                  </a:lnTo>
                  <a:lnTo>
                    <a:pt x="5480" y="5445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4037412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5481" y="5445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4238213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81" y="5445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4439015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4639798" y="3453245"/>
              <a:ext cx="100097" cy="100079"/>
            </a:xfrm>
            <a:custGeom>
              <a:avLst/>
              <a:gdLst/>
              <a:ahLst/>
              <a:cxnLst/>
              <a:rect l="l" t="t" r="r" b="b"/>
              <a:pathLst>
                <a:path w="5446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4840600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041401" y="3453245"/>
              <a:ext cx="100079" cy="100079"/>
            </a:xfrm>
            <a:custGeom>
              <a:avLst/>
              <a:gdLst/>
              <a:ahLst/>
              <a:cxnLst/>
              <a:rect l="l" t="t" r="r" b="b"/>
              <a:pathLst>
                <a:path w="5445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45" y="5445"/>
                  </a:lnTo>
                  <a:lnTo>
                    <a:pt x="5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241541" y="3453245"/>
              <a:ext cx="100741" cy="100079"/>
            </a:xfrm>
            <a:custGeom>
              <a:avLst/>
              <a:gdLst/>
              <a:ahLst/>
              <a:cxnLst/>
              <a:rect l="l" t="t" r="r" b="b"/>
              <a:pathLst>
                <a:path w="5481" h="5445" extrusionOk="0">
                  <a:moveTo>
                    <a:pt x="0" y="0"/>
                  </a:moveTo>
                  <a:lnTo>
                    <a:pt x="0" y="5445"/>
                  </a:lnTo>
                  <a:lnTo>
                    <a:pt x="5480" y="5445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442324" y="3453245"/>
              <a:ext cx="100759" cy="100079"/>
            </a:xfrm>
            <a:custGeom>
              <a:avLst/>
              <a:gdLst/>
              <a:ahLst/>
              <a:cxnLst/>
              <a:rect l="l" t="t" r="r" b="b"/>
              <a:pathLst>
                <a:path w="5482" h="5445" extrusionOk="0">
                  <a:moveTo>
                    <a:pt x="1" y="0"/>
                  </a:moveTo>
                  <a:lnTo>
                    <a:pt x="1" y="5445"/>
                  </a:lnTo>
                  <a:lnTo>
                    <a:pt x="428" y="5445"/>
                  </a:lnTo>
                  <a:lnTo>
                    <a:pt x="962" y="4911"/>
                  </a:lnTo>
                  <a:lnTo>
                    <a:pt x="1567" y="4377"/>
                  </a:lnTo>
                  <a:lnTo>
                    <a:pt x="2136" y="3879"/>
                  </a:lnTo>
                  <a:lnTo>
                    <a:pt x="2777" y="3381"/>
                  </a:lnTo>
                  <a:lnTo>
                    <a:pt x="3417" y="2954"/>
                  </a:lnTo>
                  <a:lnTo>
                    <a:pt x="4093" y="2527"/>
                  </a:lnTo>
                  <a:lnTo>
                    <a:pt x="4769" y="2135"/>
                  </a:lnTo>
                  <a:lnTo>
                    <a:pt x="5481" y="1779"/>
                  </a:lnTo>
                  <a:lnTo>
                    <a:pt x="5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3937351" y="3553306"/>
              <a:ext cx="100079" cy="100741"/>
            </a:xfrm>
            <a:custGeom>
              <a:avLst/>
              <a:gdLst/>
              <a:ahLst/>
              <a:cxnLst/>
              <a:rect l="l" t="t" r="r" b="b"/>
              <a:pathLst>
                <a:path w="5445" h="5481" extrusionOk="0">
                  <a:moveTo>
                    <a:pt x="0" y="1"/>
                  </a:moveTo>
                  <a:lnTo>
                    <a:pt x="0" y="5303"/>
                  </a:lnTo>
                  <a:lnTo>
                    <a:pt x="7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4138134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4338936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4539076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81" y="5481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4739877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5480" y="5481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4940679" y="3553306"/>
              <a:ext cx="100741" cy="100741"/>
            </a:xfrm>
            <a:custGeom>
              <a:avLst/>
              <a:gdLst/>
              <a:ahLst/>
              <a:cxnLst/>
              <a:rect l="l" t="t" r="r" b="b"/>
              <a:pathLst>
                <a:path w="5481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5480" y="5481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141462" y="3553306"/>
              <a:ext cx="100097" cy="100741"/>
            </a:xfrm>
            <a:custGeom>
              <a:avLst/>
              <a:gdLst/>
              <a:ahLst/>
              <a:cxnLst/>
              <a:rect l="l" t="t" r="r" b="b"/>
              <a:pathLst>
                <a:path w="5446" h="5481" extrusionOk="0">
                  <a:moveTo>
                    <a:pt x="1" y="1"/>
                  </a:moveTo>
                  <a:lnTo>
                    <a:pt x="1" y="5481"/>
                  </a:lnTo>
                  <a:lnTo>
                    <a:pt x="5445" y="5481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342263" y="3553306"/>
              <a:ext cx="100079" cy="100741"/>
            </a:xfrm>
            <a:custGeom>
              <a:avLst/>
              <a:gdLst/>
              <a:ahLst/>
              <a:cxnLst/>
              <a:rect l="l" t="t" r="r" b="b"/>
              <a:pathLst>
                <a:path w="5445" h="5481" extrusionOk="0">
                  <a:moveTo>
                    <a:pt x="0" y="1"/>
                  </a:moveTo>
                  <a:lnTo>
                    <a:pt x="0" y="5481"/>
                  </a:lnTo>
                  <a:lnTo>
                    <a:pt x="2278" y="5481"/>
                  </a:lnTo>
                  <a:lnTo>
                    <a:pt x="2563" y="4769"/>
                  </a:lnTo>
                  <a:lnTo>
                    <a:pt x="2918" y="4093"/>
                  </a:lnTo>
                  <a:lnTo>
                    <a:pt x="3274" y="3452"/>
                  </a:lnTo>
                  <a:lnTo>
                    <a:pt x="3666" y="2812"/>
                  </a:lnTo>
                  <a:lnTo>
                    <a:pt x="4057" y="2207"/>
                  </a:lnTo>
                  <a:lnTo>
                    <a:pt x="4520" y="1602"/>
                  </a:lnTo>
                  <a:lnTo>
                    <a:pt x="4982" y="997"/>
                  </a:lnTo>
                  <a:lnTo>
                    <a:pt x="5445" y="428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2786212" y="3544814"/>
              <a:ext cx="622678" cy="289761"/>
            </a:xfrm>
            <a:custGeom>
              <a:avLst/>
              <a:gdLst/>
              <a:ahLst/>
              <a:cxnLst/>
              <a:rect l="l" t="t" r="r" b="b"/>
              <a:pathLst>
                <a:path w="33878" h="15765" extrusionOk="0">
                  <a:moveTo>
                    <a:pt x="1352" y="0"/>
                  </a:moveTo>
                  <a:lnTo>
                    <a:pt x="1068" y="498"/>
                  </a:lnTo>
                  <a:lnTo>
                    <a:pt x="854" y="1068"/>
                  </a:lnTo>
                  <a:lnTo>
                    <a:pt x="676" y="1708"/>
                  </a:lnTo>
                  <a:lnTo>
                    <a:pt x="569" y="2384"/>
                  </a:lnTo>
                  <a:lnTo>
                    <a:pt x="391" y="4306"/>
                  </a:lnTo>
                  <a:lnTo>
                    <a:pt x="178" y="6299"/>
                  </a:lnTo>
                  <a:lnTo>
                    <a:pt x="36" y="8291"/>
                  </a:lnTo>
                  <a:lnTo>
                    <a:pt x="0" y="9252"/>
                  </a:lnTo>
                  <a:lnTo>
                    <a:pt x="0" y="10213"/>
                  </a:lnTo>
                  <a:lnTo>
                    <a:pt x="0" y="11067"/>
                  </a:lnTo>
                  <a:lnTo>
                    <a:pt x="71" y="11921"/>
                  </a:lnTo>
                  <a:lnTo>
                    <a:pt x="142" y="12704"/>
                  </a:lnTo>
                  <a:lnTo>
                    <a:pt x="285" y="13380"/>
                  </a:lnTo>
                  <a:lnTo>
                    <a:pt x="463" y="14021"/>
                  </a:lnTo>
                  <a:lnTo>
                    <a:pt x="569" y="14270"/>
                  </a:lnTo>
                  <a:lnTo>
                    <a:pt x="712" y="14519"/>
                  </a:lnTo>
                  <a:lnTo>
                    <a:pt x="854" y="14768"/>
                  </a:lnTo>
                  <a:lnTo>
                    <a:pt x="996" y="14946"/>
                  </a:lnTo>
                  <a:lnTo>
                    <a:pt x="1174" y="15124"/>
                  </a:lnTo>
                  <a:lnTo>
                    <a:pt x="1352" y="15266"/>
                  </a:lnTo>
                  <a:lnTo>
                    <a:pt x="1566" y="15302"/>
                  </a:lnTo>
                  <a:lnTo>
                    <a:pt x="2028" y="15373"/>
                  </a:lnTo>
                  <a:lnTo>
                    <a:pt x="3594" y="15444"/>
                  </a:lnTo>
                  <a:lnTo>
                    <a:pt x="6014" y="15551"/>
                  </a:lnTo>
                  <a:lnTo>
                    <a:pt x="9181" y="15622"/>
                  </a:lnTo>
                  <a:lnTo>
                    <a:pt x="17686" y="15693"/>
                  </a:lnTo>
                  <a:lnTo>
                    <a:pt x="28682" y="15764"/>
                  </a:lnTo>
                  <a:lnTo>
                    <a:pt x="28575" y="15053"/>
                  </a:lnTo>
                  <a:lnTo>
                    <a:pt x="28468" y="14305"/>
                  </a:lnTo>
                  <a:lnTo>
                    <a:pt x="28433" y="13594"/>
                  </a:lnTo>
                  <a:lnTo>
                    <a:pt x="28397" y="12846"/>
                  </a:lnTo>
                  <a:lnTo>
                    <a:pt x="28433" y="11921"/>
                  </a:lnTo>
                  <a:lnTo>
                    <a:pt x="28504" y="10960"/>
                  </a:lnTo>
                  <a:lnTo>
                    <a:pt x="28611" y="10071"/>
                  </a:lnTo>
                  <a:lnTo>
                    <a:pt x="28789" y="9181"/>
                  </a:lnTo>
                  <a:lnTo>
                    <a:pt x="29002" y="8291"/>
                  </a:lnTo>
                  <a:lnTo>
                    <a:pt x="29251" y="7402"/>
                  </a:lnTo>
                  <a:lnTo>
                    <a:pt x="29536" y="6583"/>
                  </a:lnTo>
                  <a:lnTo>
                    <a:pt x="29892" y="5729"/>
                  </a:lnTo>
                  <a:lnTo>
                    <a:pt x="30248" y="4946"/>
                  </a:lnTo>
                  <a:lnTo>
                    <a:pt x="30675" y="4164"/>
                  </a:lnTo>
                  <a:lnTo>
                    <a:pt x="31102" y="3416"/>
                  </a:lnTo>
                  <a:lnTo>
                    <a:pt x="31600" y="2669"/>
                  </a:lnTo>
                  <a:lnTo>
                    <a:pt x="32134" y="1957"/>
                  </a:lnTo>
                  <a:lnTo>
                    <a:pt x="32667" y="1281"/>
                  </a:lnTo>
                  <a:lnTo>
                    <a:pt x="33272" y="641"/>
                  </a:lnTo>
                  <a:lnTo>
                    <a:pt x="338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913256" y="3544814"/>
              <a:ext cx="597166" cy="276674"/>
            </a:xfrm>
            <a:custGeom>
              <a:avLst/>
              <a:gdLst/>
              <a:ahLst/>
              <a:cxnLst/>
              <a:rect l="l" t="t" r="r" b="b"/>
              <a:pathLst>
                <a:path w="32490" h="15053" extrusionOk="0">
                  <a:moveTo>
                    <a:pt x="0" y="0"/>
                  </a:moveTo>
                  <a:lnTo>
                    <a:pt x="605" y="641"/>
                  </a:lnTo>
                  <a:lnTo>
                    <a:pt x="1210" y="1281"/>
                  </a:lnTo>
                  <a:lnTo>
                    <a:pt x="1744" y="1957"/>
                  </a:lnTo>
                  <a:lnTo>
                    <a:pt x="2278" y="2669"/>
                  </a:lnTo>
                  <a:lnTo>
                    <a:pt x="2776" y="3416"/>
                  </a:lnTo>
                  <a:lnTo>
                    <a:pt x="3203" y="4164"/>
                  </a:lnTo>
                  <a:lnTo>
                    <a:pt x="3630" y="4946"/>
                  </a:lnTo>
                  <a:lnTo>
                    <a:pt x="4021" y="5729"/>
                  </a:lnTo>
                  <a:lnTo>
                    <a:pt x="4342" y="6583"/>
                  </a:lnTo>
                  <a:lnTo>
                    <a:pt x="4626" y="7402"/>
                  </a:lnTo>
                  <a:lnTo>
                    <a:pt x="4876" y="8291"/>
                  </a:lnTo>
                  <a:lnTo>
                    <a:pt x="5089" y="9181"/>
                  </a:lnTo>
                  <a:lnTo>
                    <a:pt x="5267" y="10071"/>
                  </a:lnTo>
                  <a:lnTo>
                    <a:pt x="5374" y="10960"/>
                  </a:lnTo>
                  <a:lnTo>
                    <a:pt x="5445" y="11921"/>
                  </a:lnTo>
                  <a:lnTo>
                    <a:pt x="5480" y="12846"/>
                  </a:lnTo>
                  <a:lnTo>
                    <a:pt x="5445" y="13949"/>
                  </a:lnTo>
                  <a:lnTo>
                    <a:pt x="5338" y="15053"/>
                  </a:lnTo>
                  <a:lnTo>
                    <a:pt x="14092" y="14981"/>
                  </a:lnTo>
                  <a:lnTo>
                    <a:pt x="14839" y="14946"/>
                  </a:lnTo>
                  <a:lnTo>
                    <a:pt x="16298" y="14804"/>
                  </a:lnTo>
                  <a:lnTo>
                    <a:pt x="18327" y="14590"/>
                  </a:lnTo>
                  <a:lnTo>
                    <a:pt x="19501" y="14412"/>
                  </a:lnTo>
                  <a:lnTo>
                    <a:pt x="20747" y="14199"/>
                  </a:lnTo>
                  <a:lnTo>
                    <a:pt x="21992" y="13949"/>
                  </a:lnTo>
                  <a:lnTo>
                    <a:pt x="23309" y="13700"/>
                  </a:lnTo>
                  <a:lnTo>
                    <a:pt x="24590" y="13345"/>
                  </a:lnTo>
                  <a:lnTo>
                    <a:pt x="25835" y="12989"/>
                  </a:lnTo>
                  <a:lnTo>
                    <a:pt x="27045" y="12597"/>
                  </a:lnTo>
                  <a:lnTo>
                    <a:pt x="28184" y="12135"/>
                  </a:lnTo>
                  <a:lnTo>
                    <a:pt x="28718" y="11886"/>
                  </a:lnTo>
                  <a:lnTo>
                    <a:pt x="29216" y="11601"/>
                  </a:lnTo>
                  <a:lnTo>
                    <a:pt x="29679" y="11352"/>
                  </a:lnTo>
                  <a:lnTo>
                    <a:pt x="30106" y="11067"/>
                  </a:lnTo>
                  <a:lnTo>
                    <a:pt x="30355" y="10889"/>
                  </a:lnTo>
                  <a:lnTo>
                    <a:pt x="30568" y="10676"/>
                  </a:lnTo>
                  <a:lnTo>
                    <a:pt x="30960" y="10249"/>
                  </a:lnTo>
                  <a:lnTo>
                    <a:pt x="31280" y="9750"/>
                  </a:lnTo>
                  <a:lnTo>
                    <a:pt x="31565" y="9217"/>
                  </a:lnTo>
                  <a:lnTo>
                    <a:pt x="31814" y="8576"/>
                  </a:lnTo>
                  <a:lnTo>
                    <a:pt x="32027" y="7936"/>
                  </a:lnTo>
                  <a:lnTo>
                    <a:pt x="32169" y="7224"/>
                  </a:lnTo>
                  <a:lnTo>
                    <a:pt x="32312" y="6512"/>
                  </a:lnTo>
                  <a:lnTo>
                    <a:pt x="32383" y="5729"/>
                  </a:lnTo>
                  <a:lnTo>
                    <a:pt x="32454" y="4946"/>
                  </a:lnTo>
                  <a:lnTo>
                    <a:pt x="32490" y="4128"/>
                  </a:lnTo>
                  <a:lnTo>
                    <a:pt x="32490" y="3310"/>
                  </a:lnTo>
                  <a:lnTo>
                    <a:pt x="32490" y="2491"/>
                  </a:lnTo>
                  <a:lnTo>
                    <a:pt x="32454" y="1637"/>
                  </a:lnTo>
                  <a:lnTo>
                    <a:pt x="323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388691" y="3483333"/>
              <a:ext cx="594556" cy="594538"/>
            </a:xfrm>
            <a:custGeom>
              <a:avLst/>
              <a:gdLst/>
              <a:ahLst/>
              <a:cxnLst/>
              <a:rect l="l" t="t" r="r" b="b"/>
              <a:pathLst>
                <a:path w="32348" h="32347" extrusionOk="0">
                  <a:moveTo>
                    <a:pt x="16192" y="0"/>
                  </a:moveTo>
                  <a:lnTo>
                    <a:pt x="15338" y="36"/>
                  </a:lnTo>
                  <a:lnTo>
                    <a:pt x="14520" y="107"/>
                  </a:lnTo>
                  <a:lnTo>
                    <a:pt x="13701" y="214"/>
                  </a:lnTo>
                  <a:lnTo>
                    <a:pt x="12918" y="356"/>
                  </a:lnTo>
                  <a:lnTo>
                    <a:pt x="12136" y="534"/>
                  </a:lnTo>
                  <a:lnTo>
                    <a:pt x="11388" y="747"/>
                  </a:lnTo>
                  <a:lnTo>
                    <a:pt x="10605" y="997"/>
                  </a:lnTo>
                  <a:lnTo>
                    <a:pt x="9894" y="1281"/>
                  </a:lnTo>
                  <a:lnTo>
                    <a:pt x="9182" y="1601"/>
                  </a:lnTo>
                  <a:lnTo>
                    <a:pt x="8470" y="1957"/>
                  </a:lnTo>
                  <a:lnTo>
                    <a:pt x="7794" y="2349"/>
                  </a:lnTo>
                  <a:lnTo>
                    <a:pt x="7154" y="2776"/>
                  </a:lnTo>
                  <a:lnTo>
                    <a:pt x="6513" y="3238"/>
                  </a:lnTo>
                  <a:lnTo>
                    <a:pt x="5908" y="3701"/>
                  </a:lnTo>
                  <a:lnTo>
                    <a:pt x="5303" y="4235"/>
                  </a:lnTo>
                  <a:lnTo>
                    <a:pt x="4734" y="4769"/>
                  </a:lnTo>
                  <a:lnTo>
                    <a:pt x="4200" y="5302"/>
                  </a:lnTo>
                  <a:lnTo>
                    <a:pt x="3702" y="5907"/>
                  </a:lnTo>
                  <a:lnTo>
                    <a:pt x="3239" y="6512"/>
                  </a:lnTo>
                  <a:lnTo>
                    <a:pt x="2777" y="7153"/>
                  </a:lnTo>
                  <a:lnTo>
                    <a:pt x="2350" y="7793"/>
                  </a:lnTo>
                  <a:lnTo>
                    <a:pt x="1958" y="8469"/>
                  </a:lnTo>
                  <a:lnTo>
                    <a:pt x="1602" y="9181"/>
                  </a:lnTo>
                  <a:lnTo>
                    <a:pt x="1282" y="9893"/>
                  </a:lnTo>
                  <a:lnTo>
                    <a:pt x="997" y="10640"/>
                  </a:lnTo>
                  <a:lnTo>
                    <a:pt x="748" y="11387"/>
                  </a:lnTo>
                  <a:lnTo>
                    <a:pt x="535" y="12135"/>
                  </a:lnTo>
                  <a:lnTo>
                    <a:pt x="321" y="12918"/>
                  </a:lnTo>
                  <a:lnTo>
                    <a:pt x="179" y="13736"/>
                  </a:lnTo>
                  <a:lnTo>
                    <a:pt x="108" y="14519"/>
                  </a:lnTo>
                  <a:lnTo>
                    <a:pt x="37" y="15373"/>
                  </a:lnTo>
                  <a:lnTo>
                    <a:pt x="1" y="16191"/>
                  </a:lnTo>
                  <a:lnTo>
                    <a:pt x="37" y="17010"/>
                  </a:lnTo>
                  <a:lnTo>
                    <a:pt x="108" y="17828"/>
                  </a:lnTo>
                  <a:lnTo>
                    <a:pt x="179" y="18647"/>
                  </a:lnTo>
                  <a:lnTo>
                    <a:pt x="321" y="19465"/>
                  </a:lnTo>
                  <a:lnTo>
                    <a:pt x="535" y="20248"/>
                  </a:lnTo>
                  <a:lnTo>
                    <a:pt x="748" y="20995"/>
                  </a:lnTo>
                  <a:lnTo>
                    <a:pt x="997" y="21743"/>
                  </a:lnTo>
                  <a:lnTo>
                    <a:pt x="1282" y="22490"/>
                  </a:lnTo>
                  <a:lnTo>
                    <a:pt x="1602" y="23202"/>
                  </a:lnTo>
                  <a:lnTo>
                    <a:pt x="1958" y="23913"/>
                  </a:lnTo>
                  <a:lnTo>
                    <a:pt x="2350" y="24589"/>
                  </a:lnTo>
                  <a:lnTo>
                    <a:pt x="2777" y="25230"/>
                  </a:lnTo>
                  <a:lnTo>
                    <a:pt x="3239" y="25871"/>
                  </a:lnTo>
                  <a:lnTo>
                    <a:pt x="3702" y="26475"/>
                  </a:lnTo>
                  <a:lnTo>
                    <a:pt x="4200" y="27080"/>
                  </a:lnTo>
                  <a:lnTo>
                    <a:pt x="4734" y="27614"/>
                  </a:lnTo>
                  <a:lnTo>
                    <a:pt x="5303" y="28148"/>
                  </a:lnTo>
                  <a:lnTo>
                    <a:pt x="5908" y="28682"/>
                  </a:lnTo>
                  <a:lnTo>
                    <a:pt x="6513" y="29144"/>
                  </a:lnTo>
                  <a:lnTo>
                    <a:pt x="7154" y="29607"/>
                  </a:lnTo>
                  <a:lnTo>
                    <a:pt x="7794" y="30034"/>
                  </a:lnTo>
                  <a:lnTo>
                    <a:pt x="8470" y="30425"/>
                  </a:lnTo>
                  <a:lnTo>
                    <a:pt x="9182" y="30781"/>
                  </a:lnTo>
                  <a:lnTo>
                    <a:pt x="9894" y="31102"/>
                  </a:lnTo>
                  <a:lnTo>
                    <a:pt x="10605" y="31386"/>
                  </a:lnTo>
                  <a:lnTo>
                    <a:pt x="11388" y="31635"/>
                  </a:lnTo>
                  <a:lnTo>
                    <a:pt x="12136" y="31849"/>
                  </a:lnTo>
                  <a:lnTo>
                    <a:pt x="12918" y="32027"/>
                  </a:lnTo>
                  <a:lnTo>
                    <a:pt x="13701" y="32169"/>
                  </a:lnTo>
                  <a:lnTo>
                    <a:pt x="14520" y="32276"/>
                  </a:lnTo>
                  <a:lnTo>
                    <a:pt x="15338" y="32347"/>
                  </a:lnTo>
                  <a:lnTo>
                    <a:pt x="17011" y="32347"/>
                  </a:lnTo>
                  <a:lnTo>
                    <a:pt x="17829" y="32276"/>
                  </a:lnTo>
                  <a:lnTo>
                    <a:pt x="18648" y="32169"/>
                  </a:lnTo>
                  <a:lnTo>
                    <a:pt x="19431" y="32027"/>
                  </a:lnTo>
                  <a:lnTo>
                    <a:pt x="20213" y="31849"/>
                  </a:lnTo>
                  <a:lnTo>
                    <a:pt x="20996" y="31635"/>
                  </a:lnTo>
                  <a:lnTo>
                    <a:pt x="21744" y="31386"/>
                  </a:lnTo>
                  <a:lnTo>
                    <a:pt x="22491" y="31102"/>
                  </a:lnTo>
                  <a:lnTo>
                    <a:pt x="23203" y="30781"/>
                  </a:lnTo>
                  <a:lnTo>
                    <a:pt x="23879" y="30425"/>
                  </a:lnTo>
                  <a:lnTo>
                    <a:pt x="24555" y="30034"/>
                  </a:lnTo>
                  <a:lnTo>
                    <a:pt x="25231" y="29607"/>
                  </a:lnTo>
                  <a:lnTo>
                    <a:pt x="25871" y="29144"/>
                  </a:lnTo>
                  <a:lnTo>
                    <a:pt x="26476" y="28682"/>
                  </a:lnTo>
                  <a:lnTo>
                    <a:pt x="27046" y="28148"/>
                  </a:lnTo>
                  <a:lnTo>
                    <a:pt x="27615" y="27614"/>
                  </a:lnTo>
                  <a:lnTo>
                    <a:pt x="28149" y="27080"/>
                  </a:lnTo>
                  <a:lnTo>
                    <a:pt x="28647" y="26475"/>
                  </a:lnTo>
                  <a:lnTo>
                    <a:pt x="29145" y="25871"/>
                  </a:lnTo>
                  <a:lnTo>
                    <a:pt x="29608" y="25230"/>
                  </a:lnTo>
                  <a:lnTo>
                    <a:pt x="29999" y="24589"/>
                  </a:lnTo>
                  <a:lnTo>
                    <a:pt x="30391" y="23913"/>
                  </a:lnTo>
                  <a:lnTo>
                    <a:pt x="30747" y="23202"/>
                  </a:lnTo>
                  <a:lnTo>
                    <a:pt x="31067" y="22490"/>
                  </a:lnTo>
                  <a:lnTo>
                    <a:pt x="31387" y="21743"/>
                  </a:lnTo>
                  <a:lnTo>
                    <a:pt x="31636" y="20995"/>
                  </a:lnTo>
                  <a:lnTo>
                    <a:pt x="31850" y="20248"/>
                  </a:lnTo>
                  <a:lnTo>
                    <a:pt x="32028" y="19465"/>
                  </a:lnTo>
                  <a:lnTo>
                    <a:pt x="32170" y="18647"/>
                  </a:lnTo>
                  <a:lnTo>
                    <a:pt x="32277" y="17828"/>
                  </a:lnTo>
                  <a:lnTo>
                    <a:pt x="32348" y="17010"/>
                  </a:lnTo>
                  <a:lnTo>
                    <a:pt x="32348" y="16191"/>
                  </a:lnTo>
                  <a:lnTo>
                    <a:pt x="32348" y="15373"/>
                  </a:lnTo>
                  <a:lnTo>
                    <a:pt x="32277" y="14519"/>
                  </a:lnTo>
                  <a:lnTo>
                    <a:pt x="32170" y="13736"/>
                  </a:lnTo>
                  <a:lnTo>
                    <a:pt x="32028" y="12918"/>
                  </a:lnTo>
                  <a:lnTo>
                    <a:pt x="31850" y="12135"/>
                  </a:lnTo>
                  <a:lnTo>
                    <a:pt x="31636" y="11387"/>
                  </a:lnTo>
                  <a:lnTo>
                    <a:pt x="31387" y="10640"/>
                  </a:lnTo>
                  <a:lnTo>
                    <a:pt x="31067" y="9893"/>
                  </a:lnTo>
                  <a:lnTo>
                    <a:pt x="30747" y="9181"/>
                  </a:lnTo>
                  <a:lnTo>
                    <a:pt x="30391" y="8469"/>
                  </a:lnTo>
                  <a:lnTo>
                    <a:pt x="29999" y="7793"/>
                  </a:lnTo>
                  <a:lnTo>
                    <a:pt x="29608" y="7153"/>
                  </a:lnTo>
                  <a:lnTo>
                    <a:pt x="29145" y="6512"/>
                  </a:lnTo>
                  <a:lnTo>
                    <a:pt x="28647" y="5907"/>
                  </a:lnTo>
                  <a:lnTo>
                    <a:pt x="28149" y="5302"/>
                  </a:lnTo>
                  <a:lnTo>
                    <a:pt x="27615" y="4769"/>
                  </a:lnTo>
                  <a:lnTo>
                    <a:pt x="27046" y="4235"/>
                  </a:lnTo>
                  <a:lnTo>
                    <a:pt x="26476" y="3701"/>
                  </a:lnTo>
                  <a:lnTo>
                    <a:pt x="25871" y="3238"/>
                  </a:lnTo>
                  <a:lnTo>
                    <a:pt x="25231" y="2776"/>
                  </a:lnTo>
                  <a:lnTo>
                    <a:pt x="24555" y="2349"/>
                  </a:lnTo>
                  <a:lnTo>
                    <a:pt x="23879" y="1957"/>
                  </a:lnTo>
                  <a:lnTo>
                    <a:pt x="23203" y="1601"/>
                  </a:lnTo>
                  <a:lnTo>
                    <a:pt x="22491" y="1281"/>
                  </a:lnTo>
                  <a:lnTo>
                    <a:pt x="21744" y="997"/>
                  </a:lnTo>
                  <a:lnTo>
                    <a:pt x="20996" y="747"/>
                  </a:lnTo>
                  <a:lnTo>
                    <a:pt x="20213" y="534"/>
                  </a:lnTo>
                  <a:lnTo>
                    <a:pt x="19431" y="356"/>
                  </a:lnTo>
                  <a:lnTo>
                    <a:pt x="18648" y="214"/>
                  </a:lnTo>
                  <a:lnTo>
                    <a:pt x="17829" y="107"/>
                  </a:lnTo>
                  <a:lnTo>
                    <a:pt x="17011" y="36"/>
                  </a:lnTo>
                  <a:lnTo>
                    <a:pt x="16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485499" y="3580122"/>
              <a:ext cx="401603" cy="401603"/>
            </a:xfrm>
            <a:custGeom>
              <a:avLst/>
              <a:gdLst/>
              <a:ahLst/>
              <a:cxnLst/>
              <a:rect l="l" t="t" r="r" b="b"/>
              <a:pathLst>
                <a:path w="21850" h="21850" extrusionOk="0">
                  <a:moveTo>
                    <a:pt x="10356" y="1"/>
                  </a:moveTo>
                  <a:lnTo>
                    <a:pt x="9787" y="36"/>
                  </a:lnTo>
                  <a:lnTo>
                    <a:pt x="9253" y="107"/>
                  </a:lnTo>
                  <a:lnTo>
                    <a:pt x="8719" y="214"/>
                  </a:lnTo>
                  <a:lnTo>
                    <a:pt x="8185" y="321"/>
                  </a:lnTo>
                  <a:lnTo>
                    <a:pt x="7651" y="499"/>
                  </a:lnTo>
                  <a:lnTo>
                    <a:pt x="7153" y="641"/>
                  </a:lnTo>
                  <a:lnTo>
                    <a:pt x="6655" y="855"/>
                  </a:lnTo>
                  <a:lnTo>
                    <a:pt x="6192" y="1068"/>
                  </a:lnTo>
                  <a:lnTo>
                    <a:pt x="5694" y="1317"/>
                  </a:lnTo>
                  <a:lnTo>
                    <a:pt x="5232" y="1566"/>
                  </a:lnTo>
                  <a:lnTo>
                    <a:pt x="4805" y="1851"/>
                  </a:lnTo>
                  <a:lnTo>
                    <a:pt x="4378" y="2171"/>
                  </a:lnTo>
                  <a:lnTo>
                    <a:pt x="3951" y="2492"/>
                  </a:lnTo>
                  <a:lnTo>
                    <a:pt x="3559" y="2848"/>
                  </a:lnTo>
                  <a:lnTo>
                    <a:pt x="3203" y="3203"/>
                  </a:lnTo>
                  <a:lnTo>
                    <a:pt x="2812" y="3559"/>
                  </a:lnTo>
                  <a:lnTo>
                    <a:pt x="2492" y="3986"/>
                  </a:lnTo>
                  <a:lnTo>
                    <a:pt x="2171" y="4378"/>
                  </a:lnTo>
                  <a:lnTo>
                    <a:pt x="1851" y="4805"/>
                  </a:lnTo>
                  <a:lnTo>
                    <a:pt x="1566" y="5267"/>
                  </a:lnTo>
                  <a:lnTo>
                    <a:pt x="1317" y="5730"/>
                  </a:lnTo>
                  <a:lnTo>
                    <a:pt x="1068" y="6193"/>
                  </a:lnTo>
                  <a:lnTo>
                    <a:pt x="855" y="6655"/>
                  </a:lnTo>
                  <a:lnTo>
                    <a:pt x="641" y="7153"/>
                  </a:lnTo>
                  <a:lnTo>
                    <a:pt x="463" y="7687"/>
                  </a:lnTo>
                  <a:lnTo>
                    <a:pt x="321" y="8185"/>
                  </a:lnTo>
                  <a:lnTo>
                    <a:pt x="214" y="8719"/>
                  </a:lnTo>
                  <a:lnTo>
                    <a:pt x="107" y="9253"/>
                  </a:lnTo>
                  <a:lnTo>
                    <a:pt x="36" y="9822"/>
                  </a:lnTo>
                  <a:lnTo>
                    <a:pt x="1" y="10356"/>
                  </a:lnTo>
                  <a:lnTo>
                    <a:pt x="1" y="10925"/>
                  </a:lnTo>
                  <a:lnTo>
                    <a:pt x="1" y="11495"/>
                  </a:lnTo>
                  <a:lnTo>
                    <a:pt x="36" y="12028"/>
                  </a:lnTo>
                  <a:lnTo>
                    <a:pt x="107" y="12598"/>
                  </a:lnTo>
                  <a:lnTo>
                    <a:pt x="214" y="13132"/>
                  </a:lnTo>
                  <a:lnTo>
                    <a:pt x="321" y="13665"/>
                  </a:lnTo>
                  <a:lnTo>
                    <a:pt x="463" y="14164"/>
                  </a:lnTo>
                  <a:lnTo>
                    <a:pt x="641" y="14697"/>
                  </a:lnTo>
                  <a:lnTo>
                    <a:pt x="855" y="15160"/>
                  </a:lnTo>
                  <a:lnTo>
                    <a:pt x="1068" y="15658"/>
                  </a:lnTo>
                  <a:lnTo>
                    <a:pt x="1317" y="16121"/>
                  </a:lnTo>
                  <a:lnTo>
                    <a:pt x="1566" y="16583"/>
                  </a:lnTo>
                  <a:lnTo>
                    <a:pt x="1851" y="17046"/>
                  </a:lnTo>
                  <a:lnTo>
                    <a:pt x="2171" y="17473"/>
                  </a:lnTo>
                  <a:lnTo>
                    <a:pt x="2492" y="17864"/>
                  </a:lnTo>
                  <a:lnTo>
                    <a:pt x="2812" y="18256"/>
                  </a:lnTo>
                  <a:lnTo>
                    <a:pt x="3203" y="18647"/>
                  </a:lnTo>
                  <a:lnTo>
                    <a:pt x="3559" y="19003"/>
                  </a:lnTo>
                  <a:lnTo>
                    <a:pt x="3951" y="19359"/>
                  </a:lnTo>
                  <a:lnTo>
                    <a:pt x="4378" y="19679"/>
                  </a:lnTo>
                  <a:lnTo>
                    <a:pt x="4805" y="20000"/>
                  </a:lnTo>
                  <a:lnTo>
                    <a:pt x="5232" y="20284"/>
                  </a:lnTo>
                  <a:lnTo>
                    <a:pt x="5694" y="20533"/>
                  </a:lnTo>
                  <a:lnTo>
                    <a:pt x="6192" y="20782"/>
                  </a:lnTo>
                  <a:lnTo>
                    <a:pt x="6655" y="20996"/>
                  </a:lnTo>
                  <a:lnTo>
                    <a:pt x="7153" y="21174"/>
                  </a:lnTo>
                  <a:lnTo>
                    <a:pt x="7651" y="21352"/>
                  </a:lnTo>
                  <a:lnTo>
                    <a:pt x="8185" y="21494"/>
                  </a:lnTo>
                  <a:lnTo>
                    <a:pt x="8719" y="21636"/>
                  </a:lnTo>
                  <a:lnTo>
                    <a:pt x="9253" y="21743"/>
                  </a:lnTo>
                  <a:lnTo>
                    <a:pt x="9787" y="21779"/>
                  </a:lnTo>
                  <a:lnTo>
                    <a:pt x="10356" y="21850"/>
                  </a:lnTo>
                  <a:lnTo>
                    <a:pt x="11495" y="21850"/>
                  </a:lnTo>
                  <a:lnTo>
                    <a:pt x="12028" y="21779"/>
                  </a:lnTo>
                  <a:lnTo>
                    <a:pt x="12562" y="21743"/>
                  </a:lnTo>
                  <a:lnTo>
                    <a:pt x="13132" y="21636"/>
                  </a:lnTo>
                  <a:lnTo>
                    <a:pt x="13630" y="21494"/>
                  </a:lnTo>
                  <a:lnTo>
                    <a:pt x="14164" y="21352"/>
                  </a:lnTo>
                  <a:lnTo>
                    <a:pt x="14662" y="21174"/>
                  </a:lnTo>
                  <a:lnTo>
                    <a:pt x="15160" y="20996"/>
                  </a:lnTo>
                  <a:lnTo>
                    <a:pt x="15658" y="20782"/>
                  </a:lnTo>
                  <a:lnTo>
                    <a:pt x="16121" y="20533"/>
                  </a:lnTo>
                  <a:lnTo>
                    <a:pt x="16583" y="20284"/>
                  </a:lnTo>
                  <a:lnTo>
                    <a:pt x="17010" y="20000"/>
                  </a:lnTo>
                  <a:lnTo>
                    <a:pt x="17437" y="19679"/>
                  </a:lnTo>
                  <a:lnTo>
                    <a:pt x="17864" y="19359"/>
                  </a:lnTo>
                  <a:lnTo>
                    <a:pt x="18256" y="19003"/>
                  </a:lnTo>
                  <a:lnTo>
                    <a:pt x="18647" y="18647"/>
                  </a:lnTo>
                  <a:lnTo>
                    <a:pt x="19003" y="18256"/>
                  </a:lnTo>
                  <a:lnTo>
                    <a:pt x="19359" y="17864"/>
                  </a:lnTo>
                  <a:lnTo>
                    <a:pt x="19679" y="17473"/>
                  </a:lnTo>
                  <a:lnTo>
                    <a:pt x="19964" y="17046"/>
                  </a:lnTo>
                  <a:lnTo>
                    <a:pt x="20249" y="16583"/>
                  </a:lnTo>
                  <a:lnTo>
                    <a:pt x="20533" y="16121"/>
                  </a:lnTo>
                  <a:lnTo>
                    <a:pt x="20782" y="15658"/>
                  </a:lnTo>
                  <a:lnTo>
                    <a:pt x="20996" y="15160"/>
                  </a:lnTo>
                  <a:lnTo>
                    <a:pt x="21174" y="14697"/>
                  </a:lnTo>
                  <a:lnTo>
                    <a:pt x="21352" y="14164"/>
                  </a:lnTo>
                  <a:lnTo>
                    <a:pt x="21494" y="13665"/>
                  </a:lnTo>
                  <a:lnTo>
                    <a:pt x="21636" y="13132"/>
                  </a:lnTo>
                  <a:lnTo>
                    <a:pt x="21708" y="12598"/>
                  </a:lnTo>
                  <a:lnTo>
                    <a:pt x="21779" y="12028"/>
                  </a:lnTo>
                  <a:lnTo>
                    <a:pt x="21814" y="11495"/>
                  </a:lnTo>
                  <a:lnTo>
                    <a:pt x="21850" y="10925"/>
                  </a:lnTo>
                  <a:lnTo>
                    <a:pt x="21814" y="10356"/>
                  </a:lnTo>
                  <a:lnTo>
                    <a:pt x="21779" y="9822"/>
                  </a:lnTo>
                  <a:lnTo>
                    <a:pt x="21708" y="9253"/>
                  </a:lnTo>
                  <a:lnTo>
                    <a:pt x="21636" y="8719"/>
                  </a:lnTo>
                  <a:lnTo>
                    <a:pt x="21494" y="8185"/>
                  </a:lnTo>
                  <a:lnTo>
                    <a:pt x="21352" y="7687"/>
                  </a:lnTo>
                  <a:lnTo>
                    <a:pt x="21174" y="7153"/>
                  </a:lnTo>
                  <a:lnTo>
                    <a:pt x="20996" y="6655"/>
                  </a:lnTo>
                  <a:lnTo>
                    <a:pt x="20782" y="6193"/>
                  </a:lnTo>
                  <a:lnTo>
                    <a:pt x="20533" y="5730"/>
                  </a:lnTo>
                  <a:lnTo>
                    <a:pt x="20249" y="5267"/>
                  </a:lnTo>
                  <a:lnTo>
                    <a:pt x="19964" y="4805"/>
                  </a:lnTo>
                  <a:lnTo>
                    <a:pt x="19679" y="4378"/>
                  </a:lnTo>
                  <a:lnTo>
                    <a:pt x="19359" y="3986"/>
                  </a:lnTo>
                  <a:lnTo>
                    <a:pt x="19003" y="3559"/>
                  </a:lnTo>
                  <a:lnTo>
                    <a:pt x="18647" y="3203"/>
                  </a:lnTo>
                  <a:lnTo>
                    <a:pt x="18256" y="2848"/>
                  </a:lnTo>
                  <a:lnTo>
                    <a:pt x="17864" y="2492"/>
                  </a:lnTo>
                  <a:lnTo>
                    <a:pt x="17437" y="2171"/>
                  </a:lnTo>
                  <a:lnTo>
                    <a:pt x="17010" y="1851"/>
                  </a:lnTo>
                  <a:lnTo>
                    <a:pt x="16583" y="1566"/>
                  </a:lnTo>
                  <a:lnTo>
                    <a:pt x="16121" y="1317"/>
                  </a:lnTo>
                  <a:lnTo>
                    <a:pt x="15658" y="1068"/>
                  </a:lnTo>
                  <a:lnTo>
                    <a:pt x="15160" y="855"/>
                  </a:lnTo>
                  <a:lnTo>
                    <a:pt x="14662" y="641"/>
                  </a:lnTo>
                  <a:lnTo>
                    <a:pt x="14164" y="499"/>
                  </a:lnTo>
                  <a:lnTo>
                    <a:pt x="13630" y="321"/>
                  </a:lnTo>
                  <a:lnTo>
                    <a:pt x="13132" y="214"/>
                  </a:lnTo>
                  <a:lnTo>
                    <a:pt x="12562" y="107"/>
                  </a:lnTo>
                  <a:lnTo>
                    <a:pt x="12028" y="36"/>
                  </a:lnTo>
                  <a:lnTo>
                    <a:pt x="11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33311" y="3611515"/>
              <a:ext cx="105336" cy="147849"/>
            </a:xfrm>
            <a:custGeom>
              <a:avLst/>
              <a:gdLst/>
              <a:ahLst/>
              <a:cxnLst/>
              <a:rect l="l" t="t" r="r" b="b"/>
              <a:pathLst>
                <a:path w="5731" h="8044" extrusionOk="0">
                  <a:moveTo>
                    <a:pt x="2136" y="1"/>
                  </a:moveTo>
                  <a:lnTo>
                    <a:pt x="1389" y="72"/>
                  </a:lnTo>
                  <a:lnTo>
                    <a:pt x="713" y="214"/>
                  </a:lnTo>
                  <a:lnTo>
                    <a:pt x="1" y="357"/>
                  </a:lnTo>
                  <a:lnTo>
                    <a:pt x="2883" y="8043"/>
                  </a:lnTo>
                  <a:lnTo>
                    <a:pt x="5730" y="357"/>
                  </a:lnTo>
                  <a:lnTo>
                    <a:pt x="5054" y="214"/>
                  </a:lnTo>
                  <a:lnTo>
                    <a:pt x="4342" y="72"/>
                  </a:lnTo>
                  <a:lnTo>
                    <a:pt x="36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701335" y="3628535"/>
              <a:ext cx="136729" cy="137354"/>
            </a:xfrm>
            <a:custGeom>
              <a:avLst/>
              <a:gdLst/>
              <a:ahLst/>
              <a:cxnLst/>
              <a:rect l="l" t="t" r="r" b="b"/>
              <a:pathLst>
                <a:path w="7439" h="7473" extrusionOk="0">
                  <a:moveTo>
                    <a:pt x="3417" y="0"/>
                  </a:moveTo>
                  <a:lnTo>
                    <a:pt x="1" y="7473"/>
                  </a:lnTo>
                  <a:lnTo>
                    <a:pt x="7438" y="4057"/>
                  </a:lnTo>
                  <a:lnTo>
                    <a:pt x="7082" y="3452"/>
                  </a:lnTo>
                  <a:lnTo>
                    <a:pt x="6655" y="2882"/>
                  </a:lnTo>
                  <a:lnTo>
                    <a:pt x="6193" y="2313"/>
                  </a:lnTo>
                  <a:lnTo>
                    <a:pt x="5694" y="1779"/>
                  </a:lnTo>
                  <a:lnTo>
                    <a:pt x="5161" y="1245"/>
                  </a:lnTo>
                  <a:lnTo>
                    <a:pt x="4591" y="783"/>
                  </a:lnTo>
                  <a:lnTo>
                    <a:pt x="3986" y="391"/>
                  </a:lnTo>
                  <a:lnTo>
                    <a:pt x="3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707878" y="3727934"/>
              <a:ext cx="147830" cy="105336"/>
            </a:xfrm>
            <a:custGeom>
              <a:avLst/>
              <a:gdLst/>
              <a:ahLst/>
              <a:cxnLst/>
              <a:rect l="l" t="t" r="r" b="b"/>
              <a:pathLst>
                <a:path w="8043" h="5731" extrusionOk="0">
                  <a:moveTo>
                    <a:pt x="7651" y="1"/>
                  </a:moveTo>
                  <a:lnTo>
                    <a:pt x="1" y="2883"/>
                  </a:lnTo>
                  <a:lnTo>
                    <a:pt x="7651" y="5730"/>
                  </a:lnTo>
                  <a:lnTo>
                    <a:pt x="7829" y="5054"/>
                  </a:lnTo>
                  <a:lnTo>
                    <a:pt x="7936" y="4342"/>
                  </a:lnTo>
                  <a:lnTo>
                    <a:pt x="8007" y="3631"/>
                  </a:lnTo>
                  <a:lnTo>
                    <a:pt x="8043" y="2883"/>
                  </a:lnTo>
                  <a:lnTo>
                    <a:pt x="8007" y="2136"/>
                  </a:lnTo>
                  <a:lnTo>
                    <a:pt x="7936" y="1424"/>
                  </a:lnTo>
                  <a:lnTo>
                    <a:pt x="7829" y="71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701335" y="3795958"/>
              <a:ext cx="136729" cy="137372"/>
            </a:xfrm>
            <a:custGeom>
              <a:avLst/>
              <a:gdLst/>
              <a:ahLst/>
              <a:cxnLst/>
              <a:rect l="l" t="t" r="r" b="b"/>
              <a:pathLst>
                <a:path w="7439" h="7474" extrusionOk="0">
                  <a:moveTo>
                    <a:pt x="1" y="1"/>
                  </a:moveTo>
                  <a:lnTo>
                    <a:pt x="3417" y="7474"/>
                  </a:lnTo>
                  <a:lnTo>
                    <a:pt x="3986" y="7082"/>
                  </a:lnTo>
                  <a:lnTo>
                    <a:pt x="4591" y="6655"/>
                  </a:lnTo>
                  <a:lnTo>
                    <a:pt x="5161" y="6228"/>
                  </a:lnTo>
                  <a:lnTo>
                    <a:pt x="5694" y="5694"/>
                  </a:lnTo>
                  <a:lnTo>
                    <a:pt x="6193" y="5161"/>
                  </a:lnTo>
                  <a:lnTo>
                    <a:pt x="6655" y="4591"/>
                  </a:lnTo>
                  <a:lnTo>
                    <a:pt x="7082" y="4022"/>
                  </a:lnTo>
                  <a:lnTo>
                    <a:pt x="7438" y="3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5633311" y="3802502"/>
              <a:ext cx="105336" cy="147830"/>
            </a:xfrm>
            <a:custGeom>
              <a:avLst/>
              <a:gdLst/>
              <a:ahLst/>
              <a:cxnLst/>
              <a:rect l="l" t="t" r="r" b="b"/>
              <a:pathLst>
                <a:path w="5731" h="8043" extrusionOk="0">
                  <a:moveTo>
                    <a:pt x="2883" y="1"/>
                  </a:moveTo>
                  <a:lnTo>
                    <a:pt x="1" y="7687"/>
                  </a:lnTo>
                  <a:lnTo>
                    <a:pt x="713" y="7829"/>
                  </a:lnTo>
                  <a:lnTo>
                    <a:pt x="1389" y="7936"/>
                  </a:lnTo>
                  <a:lnTo>
                    <a:pt x="2136" y="8043"/>
                  </a:lnTo>
                  <a:lnTo>
                    <a:pt x="3631" y="8043"/>
                  </a:lnTo>
                  <a:lnTo>
                    <a:pt x="4342" y="7936"/>
                  </a:lnTo>
                  <a:lnTo>
                    <a:pt x="5054" y="7829"/>
                  </a:lnTo>
                  <a:lnTo>
                    <a:pt x="5730" y="768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533893" y="3795958"/>
              <a:ext cx="136729" cy="137372"/>
            </a:xfrm>
            <a:custGeom>
              <a:avLst/>
              <a:gdLst/>
              <a:ahLst/>
              <a:cxnLst/>
              <a:rect l="l" t="t" r="r" b="b"/>
              <a:pathLst>
                <a:path w="7439" h="7474" extrusionOk="0">
                  <a:moveTo>
                    <a:pt x="7438" y="1"/>
                  </a:moveTo>
                  <a:lnTo>
                    <a:pt x="1" y="3417"/>
                  </a:lnTo>
                  <a:lnTo>
                    <a:pt x="357" y="4022"/>
                  </a:lnTo>
                  <a:lnTo>
                    <a:pt x="784" y="4591"/>
                  </a:lnTo>
                  <a:lnTo>
                    <a:pt x="1246" y="5161"/>
                  </a:lnTo>
                  <a:lnTo>
                    <a:pt x="1745" y="5694"/>
                  </a:lnTo>
                  <a:lnTo>
                    <a:pt x="2314" y="6228"/>
                  </a:lnTo>
                  <a:lnTo>
                    <a:pt x="2848" y="6655"/>
                  </a:lnTo>
                  <a:lnTo>
                    <a:pt x="3453" y="7082"/>
                  </a:lnTo>
                  <a:lnTo>
                    <a:pt x="4058" y="7474"/>
                  </a:lnTo>
                  <a:lnTo>
                    <a:pt x="7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516248" y="3727934"/>
              <a:ext cx="148474" cy="105336"/>
            </a:xfrm>
            <a:custGeom>
              <a:avLst/>
              <a:gdLst/>
              <a:ahLst/>
              <a:cxnLst/>
              <a:rect l="l" t="t" r="r" b="b"/>
              <a:pathLst>
                <a:path w="8078" h="5731" extrusionOk="0">
                  <a:moveTo>
                    <a:pt x="392" y="1"/>
                  </a:moveTo>
                  <a:lnTo>
                    <a:pt x="249" y="713"/>
                  </a:lnTo>
                  <a:lnTo>
                    <a:pt x="107" y="1424"/>
                  </a:lnTo>
                  <a:lnTo>
                    <a:pt x="36" y="2136"/>
                  </a:lnTo>
                  <a:lnTo>
                    <a:pt x="0" y="2883"/>
                  </a:lnTo>
                  <a:lnTo>
                    <a:pt x="36" y="3631"/>
                  </a:lnTo>
                  <a:lnTo>
                    <a:pt x="107" y="4342"/>
                  </a:lnTo>
                  <a:lnTo>
                    <a:pt x="249" y="5054"/>
                  </a:lnTo>
                  <a:lnTo>
                    <a:pt x="392" y="5730"/>
                  </a:lnTo>
                  <a:lnTo>
                    <a:pt x="8078" y="288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533893" y="3628535"/>
              <a:ext cx="136729" cy="137354"/>
            </a:xfrm>
            <a:custGeom>
              <a:avLst/>
              <a:gdLst/>
              <a:ahLst/>
              <a:cxnLst/>
              <a:rect l="l" t="t" r="r" b="b"/>
              <a:pathLst>
                <a:path w="7439" h="7473" extrusionOk="0">
                  <a:moveTo>
                    <a:pt x="4058" y="0"/>
                  </a:moveTo>
                  <a:lnTo>
                    <a:pt x="3453" y="391"/>
                  </a:lnTo>
                  <a:lnTo>
                    <a:pt x="2848" y="783"/>
                  </a:lnTo>
                  <a:lnTo>
                    <a:pt x="2314" y="1245"/>
                  </a:lnTo>
                  <a:lnTo>
                    <a:pt x="1745" y="1779"/>
                  </a:lnTo>
                  <a:lnTo>
                    <a:pt x="1246" y="2313"/>
                  </a:lnTo>
                  <a:lnTo>
                    <a:pt x="784" y="2882"/>
                  </a:lnTo>
                  <a:lnTo>
                    <a:pt x="357" y="3452"/>
                  </a:lnTo>
                  <a:lnTo>
                    <a:pt x="1" y="4057"/>
                  </a:lnTo>
                  <a:lnTo>
                    <a:pt x="7438" y="7473"/>
                  </a:lnTo>
                  <a:lnTo>
                    <a:pt x="4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624819" y="3719442"/>
              <a:ext cx="122319" cy="122319"/>
            </a:xfrm>
            <a:custGeom>
              <a:avLst/>
              <a:gdLst/>
              <a:ahLst/>
              <a:cxnLst/>
              <a:rect l="l" t="t" r="r" b="b"/>
              <a:pathLst>
                <a:path w="6655" h="6655" extrusionOk="0">
                  <a:moveTo>
                    <a:pt x="3345" y="0"/>
                  </a:moveTo>
                  <a:lnTo>
                    <a:pt x="2989" y="36"/>
                  </a:lnTo>
                  <a:lnTo>
                    <a:pt x="2669" y="72"/>
                  </a:lnTo>
                  <a:lnTo>
                    <a:pt x="2349" y="178"/>
                  </a:lnTo>
                  <a:lnTo>
                    <a:pt x="2029" y="285"/>
                  </a:lnTo>
                  <a:lnTo>
                    <a:pt x="1744" y="427"/>
                  </a:lnTo>
                  <a:lnTo>
                    <a:pt x="1459" y="570"/>
                  </a:lnTo>
                  <a:lnTo>
                    <a:pt x="1210" y="783"/>
                  </a:lnTo>
                  <a:lnTo>
                    <a:pt x="997" y="997"/>
                  </a:lnTo>
                  <a:lnTo>
                    <a:pt x="783" y="1210"/>
                  </a:lnTo>
                  <a:lnTo>
                    <a:pt x="570" y="1495"/>
                  </a:lnTo>
                  <a:lnTo>
                    <a:pt x="392" y="1744"/>
                  </a:lnTo>
                  <a:lnTo>
                    <a:pt x="285" y="2064"/>
                  </a:lnTo>
                  <a:lnTo>
                    <a:pt x="143" y="2349"/>
                  </a:lnTo>
                  <a:lnTo>
                    <a:pt x="71" y="2669"/>
                  </a:lnTo>
                  <a:lnTo>
                    <a:pt x="36" y="2990"/>
                  </a:lnTo>
                  <a:lnTo>
                    <a:pt x="0" y="3345"/>
                  </a:lnTo>
                  <a:lnTo>
                    <a:pt x="36" y="3666"/>
                  </a:lnTo>
                  <a:lnTo>
                    <a:pt x="71" y="4021"/>
                  </a:lnTo>
                  <a:lnTo>
                    <a:pt x="143" y="4342"/>
                  </a:lnTo>
                  <a:lnTo>
                    <a:pt x="285" y="4626"/>
                  </a:lnTo>
                  <a:lnTo>
                    <a:pt x="392" y="4947"/>
                  </a:lnTo>
                  <a:lnTo>
                    <a:pt x="570" y="5196"/>
                  </a:lnTo>
                  <a:lnTo>
                    <a:pt x="783" y="5445"/>
                  </a:lnTo>
                  <a:lnTo>
                    <a:pt x="997" y="5694"/>
                  </a:lnTo>
                  <a:lnTo>
                    <a:pt x="1210" y="5907"/>
                  </a:lnTo>
                  <a:lnTo>
                    <a:pt x="1459" y="6121"/>
                  </a:lnTo>
                  <a:lnTo>
                    <a:pt x="1744" y="6263"/>
                  </a:lnTo>
                  <a:lnTo>
                    <a:pt x="2029" y="6406"/>
                  </a:lnTo>
                  <a:lnTo>
                    <a:pt x="2349" y="6512"/>
                  </a:lnTo>
                  <a:lnTo>
                    <a:pt x="2669" y="6619"/>
                  </a:lnTo>
                  <a:lnTo>
                    <a:pt x="2989" y="6655"/>
                  </a:lnTo>
                  <a:lnTo>
                    <a:pt x="3666" y="6655"/>
                  </a:lnTo>
                  <a:lnTo>
                    <a:pt x="4021" y="6619"/>
                  </a:lnTo>
                  <a:lnTo>
                    <a:pt x="4342" y="6512"/>
                  </a:lnTo>
                  <a:lnTo>
                    <a:pt x="4626" y="6406"/>
                  </a:lnTo>
                  <a:lnTo>
                    <a:pt x="4911" y="6263"/>
                  </a:lnTo>
                  <a:lnTo>
                    <a:pt x="5196" y="6121"/>
                  </a:lnTo>
                  <a:lnTo>
                    <a:pt x="5445" y="5907"/>
                  </a:lnTo>
                  <a:lnTo>
                    <a:pt x="5694" y="5694"/>
                  </a:lnTo>
                  <a:lnTo>
                    <a:pt x="5907" y="5445"/>
                  </a:lnTo>
                  <a:lnTo>
                    <a:pt x="6085" y="5196"/>
                  </a:lnTo>
                  <a:lnTo>
                    <a:pt x="6263" y="4947"/>
                  </a:lnTo>
                  <a:lnTo>
                    <a:pt x="6406" y="4626"/>
                  </a:lnTo>
                  <a:lnTo>
                    <a:pt x="6512" y="4342"/>
                  </a:lnTo>
                  <a:lnTo>
                    <a:pt x="6584" y="4021"/>
                  </a:lnTo>
                  <a:lnTo>
                    <a:pt x="6655" y="3666"/>
                  </a:lnTo>
                  <a:lnTo>
                    <a:pt x="6655" y="3345"/>
                  </a:lnTo>
                  <a:lnTo>
                    <a:pt x="6655" y="2990"/>
                  </a:lnTo>
                  <a:lnTo>
                    <a:pt x="6584" y="2669"/>
                  </a:lnTo>
                  <a:lnTo>
                    <a:pt x="6512" y="2349"/>
                  </a:lnTo>
                  <a:lnTo>
                    <a:pt x="6406" y="2064"/>
                  </a:lnTo>
                  <a:lnTo>
                    <a:pt x="6263" y="1744"/>
                  </a:lnTo>
                  <a:lnTo>
                    <a:pt x="6085" y="1495"/>
                  </a:lnTo>
                  <a:lnTo>
                    <a:pt x="5907" y="1210"/>
                  </a:lnTo>
                  <a:lnTo>
                    <a:pt x="5694" y="997"/>
                  </a:lnTo>
                  <a:lnTo>
                    <a:pt x="5445" y="783"/>
                  </a:lnTo>
                  <a:lnTo>
                    <a:pt x="5196" y="570"/>
                  </a:lnTo>
                  <a:lnTo>
                    <a:pt x="4911" y="427"/>
                  </a:lnTo>
                  <a:lnTo>
                    <a:pt x="4626" y="285"/>
                  </a:lnTo>
                  <a:lnTo>
                    <a:pt x="4342" y="178"/>
                  </a:lnTo>
                  <a:lnTo>
                    <a:pt x="4021" y="72"/>
                  </a:lnTo>
                  <a:lnTo>
                    <a:pt x="3666" y="36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3777096" y="2780224"/>
              <a:ext cx="550077" cy="320492"/>
            </a:xfrm>
            <a:custGeom>
              <a:avLst/>
              <a:gdLst/>
              <a:ahLst/>
              <a:cxnLst/>
              <a:rect l="l" t="t" r="r" b="b"/>
              <a:pathLst>
                <a:path w="29928" h="17437" extrusionOk="0">
                  <a:moveTo>
                    <a:pt x="27152" y="0"/>
                  </a:moveTo>
                  <a:lnTo>
                    <a:pt x="25444" y="854"/>
                  </a:lnTo>
                  <a:lnTo>
                    <a:pt x="23558" y="1922"/>
                  </a:lnTo>
                  <a:lnTo>
                    <a:pt x="21494" y="3132"/>
                  </a:lnTo>
                  <a:lnTo>
                    <a:pt x="19324" y="4448"/>
                  </a:lnTo>
                  <a:lnTo>
                    <a:pt x="17117" y="5836"/>
                  </a:lnTo>
                  <a:lnTo>
                    <a:pt x="14840" y="7295"/>
                  </a:lnTo>
                  <a:lnTo>
                    <a:pt x="10392" y="10249"/>
                  </a:lnTo>
                  <a:lnTo>
                    <a:pt x="6371" y="12989"/>
                  </a:lnTo>
                  <a:lnTo>
                    <a:pt x="3061" y="15302"/>
                  </a:lnTo>
                  <a:lnTo>
                    <a:pt x="1" y="17437"/>
                  </a:lnTo>
                  <a:lnTo>
                    <a:pt x="8506" y="17437"/>
                  </a:lnTo>
                  <a:lnTo>
                    <a:pt x="9004" y="17401"/>
                  </a:lnTo>
                  <a:lnTo>
                    <a:pt x="9573" y="17294"/>
                  </a:lnTo>
                  <a:lnTo>
                    <a:pt x="10178" y="17152"/>
                  </a:lnTo>
                  <a:lnTo>
                    <a:pt x="10783" y="16903"/>
                  </a:lnTo>
                  <a:lnTo>
                    <a:pt x="11459" y="16618"/>
                  </a:lnTo>
                  <a:lnTo>
                    <a:pt x="12135" y="16298"/>
                  </a:lnTo>
                  <a:lnTo>
                    <a:pt x="12847" y="15907"/>
                  </a:lnTo>
                  <a:lnTo>
                    <a:pt x="13594" y="15480"/>
                  </a:lnTo>
                  <a:lnTo>
                    <a:pt x="14342" y="15017"/>
                  </a:lnTo>
                  <a:lnTo>
                    <a:pt x="15089" y="14519"/>
                  </a:lnTo>
                  <a:lnTo>
                    <a:pt x="16655" y="13380"/>
                  </a:lnTo>
                  <a:lnTo>
                    <a:pt x="18256" y="12170"/>
                  </a:lnTo>
                  <a:lnTo>
                    <a:pt x="19857" y="10889"/>
                  </a:lnTo>
                  <a:lnTo>
                    <a:pt x="21423" y="9572"/>
                  </a:lnTo>
                  <a:lnTo>
                    <a:pt x="22953" y="8256"/>
                  </a:lnTo>
                  <a:lnTo>
                    <a:pt x="24412" y="6975"/>
                  </a:lnTo>
                  <a:lnTo>
                    <a:pt x="25765" y="5729"/>
                  </a:lnTo>
                  <a:lnTo>
                    <a:pt x="28078" y="3487"/>
                  </a:lnTo>
                  <a:lnTo>
                    <a:pt x="29714" y="1886"/>
                  </a:lnTo>
                  <a:lnTo>
                    <a:pt x="29821" y="1744"/>
                  </a:lnTo>
                  <a:lnTo>
                    <a:pt x="29892" y="1566"/>
                  </a:lnTo>
                  <a:lnTo>
                    <a:pt x="29928" y="1388"/>
                  </a:lnTo>
                  <a:lnTo>
                    <a:pt x="29892" y="1210"/>
                  </a:lnTo>
                  <a:lnTo>
                    <a:pt x="29857" y="1068"/>
                  </a:lnTo>
                  <a:lnTo>
                    <a:pt x="29750" y="925"/>
                  </a:lnTo>
                  <a:lnTo>
                    <a:pt x="29608" y="819"/>
                  </a:lnTo>
                  <a:lnTo>
                    <a:pt x="29430" y="712"/>
                  </a:lnTo>
                  <a:lnTo>
                    <a:pt x="27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4964867" y="2746203"/>
              <a:ext cx="785543" cy="397688"/>
            </a:xfrm>
            <a:custGeom>
              <a:avLst/>
              <a:gdLst/>
              <a:ahLst/>
              <a:cxnLst/>
              <a:rect l="l" t="t" r="r" b="b"/>
              <a:pathLst>
                <a:path w="42739" h="21637" extrusionOk="0">
                  <a:moveTo>
                    <a:pt x="2847" y="1"/>
                  </a:moveTo>
                  <a:lnTo>
                    <a:pt x="1460" y="36"/>
                  </a:lnTo>
                  <a:lnTo>
                    <a:pt x="1" y="36"/>
                  </a:lnTo>
                  <a:lnTo>
                    <a:pt x="1" y="21636"/>
                  </a:lnTo>
                  <a:lnTo>
                    <a:pt x="28327" y="21103"/>
                  </a:lnTo>
                  <a:lnTo>
                    <a:pt x="30284" y="21067"/>
                  </a:lnTo>
                  <a:lnTo>
                    <a:pt x="32383" y="20996"/>
                  </a:lnTo>
                  <a:lnTo>
                    <a:pt x="34803" y="20854"/>
                  </a:lnTo>
                  <a:lnTo>
                    <a:pt x="36049" y="20747"/>
                  </a:lnTo>
                  <a:lnTo>
                    <a:pt x="37294" y="20604"/>
                  </a:lnTo>
                  <a:lnTo>
                    <a:pt x="38504" y="20462"/>
                  </a:lnTo>
                  <a:lnTo>
                    <a:pt x="39607" y="20320"/>
                  </a:lnTo>
                  <a:lnTo>
                    <a:pt x="40604" y="20106"/>
                  </a:lnTo>
                  <a:lnTo>
                    <a:pt x="41458" y="19857"/>
                  </a:lnTo>
                  <a:lnTo>
                    <a:pt x="41813" y="19750"/>
                  </a:lnTo>
                  <a:lnTo>
                    <a:pt x="42134" y="19608"/>
                  </a:lnTo>
                  <a:lnTo>
                    <a:pt x="42383" y="19466"/>
                  </a:lnTo>
                  <a:lnTo>
                    <a:pt x="42561" y="19288"/>
                  </a:lnTo>
                  <a:lnTo>
                    <a:pt x="42632" y="19217"/>
                  </a:lnTo>
                  <a:lnTo>
                    <a:pt x="42703" y="19110"/>
                  </a:lnTo>
                  <a:lnTo>
                    <a:pt x="42739" y="18861"/>
                  </a:lnTo>
                  <a:lnTo>
                    <a:pt x="42703" y="18576"/>
                  </a:lnTo>
                  <a:lnTo>
                    <a:pt x="42596" y="18256"/>
                  </a:lnTo>
                  <a:lnTo>
                    <a:pt x="42454" y="17900"/>
                  </a:lnTo>
                  <a:lnTo>
                    <a:pt x="42205" y="17509"/>
                  </a:lnTo>
                  <a:lnTo>
                    <a:pt x="41920" y="17082"/>
                  </a:lnTo>
                  <a:lnTo>
                    <a:pt x="41564" y="16619"/>
                  </a:lnTo>
                  <a:lnTo>
                    <a:pt x="41173" y="16121"/>
                  </a:lnTo>
                  <a:lnTo>
                    <a:pt x="40746" y="15587"/>
                  </a:lnTo>
                  <a:lnTo>
                    <a:pt x="39678" y="14484"/>
                  </a:lnTo>
                  <a:lnTo>
                    <a:pt x="38504" y="13310"/>
                  </a:lnTo>
                  <a:lnTo>
                    <a:pt x="37152" y="12064"/>
                  </a:lnTo>
                  <a:lnTo>
                    <a:pt x="35693" y="10819"/>
                  </a:lnTo>
                  <a:lnTo>
                    <a:pt x="34198" y="9573"/>
                  </a:lnTo>
                  <a:lnTo>
                    <a:pt x="32597" y="8363"/>
                  </a:lnTo>
                  <a:lnTo>
                    <a:pt x="30995" y="7153"/>
                  </a:lnTo>
                  <a:lnTo>
                    <a:pt x="29359" y="6050"/>
                  </a:lnTo>
                  <a:lnTo>
                    <a:pt x="27757" y="5018"/>
                  </a:lnTo>
                  <a:lnTo>
                    <a:pt x="26227" y="4093"/>
                  </a:lnTo>
                  <a:lnTo>
                    <a:pt x="25480" y="3666"/>
                  </a:lnTo>
                  <a:lnTo>
                    <a:pt x="24732" y="3274"/>
                  </a:lnTo>
                  <a:lnTo>
                    <a:pt x="24305" y="3132"/>
                  </a:lnTo>
                  <a:lnTo>
                    <a:pt x="23060" y="2705"/>
                  </a:lnTo>
                  <a:lnTo>
                    <a:pt x="22135" y="2456"/>
                  </a:lnTo>
                  <a:lnTo>
                    <a:pt x="21032" y="2136"/>
                  </a:lnTo>
                  <a:lnTo>
                    <a:pt x="19715" y="1816"/>
                  </a:lnTo>
                  <a:lnTo>
                    <a:pt x="18220" y="1495"/>
                  </a:lnTo>
                  <a:lnTo>
                    <a:pt x="16548" y="1175"/>
                  </a:lnTo>
                  <a:lnTo>
                    <a:pt x="14662" y="890"/>
                  </a:lnTo>
                  <a:lnTo>
                    <a:pt x="12633" y="606"/>
                  </a:lnTo>
                  <a:lnTo>
                    <a:pt x="10427" y="357"/>
                  </a:lnTo>
                  <a:lnTo>
                    <a:pt x="8079" y="179"/>
                  </a:lnTo>
                  <a:lnTo>
                    <a:pt x="5552" y="72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4117218" y="2750780"/>
              <a:ext cx="767218" cy="402926"/>
            </a:xfrm>
            <a:custGeom>
              <a:avLst/>
              <a:gdLst/>
              <a:ahLst/>
              <a:cxnLst/>
              <a:rect l="l" t="t" r="r" b="b"/>
              <a:pathLst>
                <a:path w="41742" h="21922" extrusionOk="0">
                  <a:moveTo>
                    <a:pt x="41742" y="1"/>
                  </a:moveTo>
                  <a:lnTo>
                    <a:pt x="36546" y="321"/>
                  </a:lnTo>
                  <a:lnTo>
                    <a:pt x="33984" y="499"/>
                  </a:lnTo>
                  <a:lnTo>
                    <a:pt x="31386" y="712"/>
                  </a:lnTo>
                  <a:lnTo>
                    <a:pt x="28824" y="962"/>
                  </a:lnTo>
                  <a:lnTo>
                    <a:pt x="26191" y="1282"/>
                  </a:lnTo>
                  <a:lnTo>
                    <a:pt x="23558" y="1638"/>
                  </a:lnTo>
                  <a:lnTo>
                    <a:pt x="20853" y="2100"/>
                  </a:lnTo>
                  <a:lnTo>
                    <a:pt x="19536" y="2349"/>
                  </a:lnTo>
                  <a:lnTo>
                    <a:pt x="18362" y="2634"/>
                  </a:lnTo>
                  <a:lnTo>
                    <a:pt x="17259" y="2919"/>
                  </a:lnTo>
                  <a:lnTo>
                    <a:pt x="16263" y="3310"/>
                  </a:lnTo>
                  <a:lnTo>
                    <a:pt x="15764" y="3488"/>
                  </a:lnTo>
                  <a:lnTo>
                    <a:pt x="15302" y="3737"/>
                  </a:lnTo>
                  <a:lnTo>
                    <a:pt x="14804" y="3986"/>
                  </a:lnTo>
                  <a:lnTo>
                    <a:pt x="14305" y="4271"/>
                  </a:lnTo>
                  <a:lnTo>
                    <a:pt x="13309" y="4947"/>
                  </a:lnTo>
                  <a:lnTo>
                    <a:pt x="12206" y="5730"/>
                  </a:lnTo>
                  <a:lnTo>
                    <a:pt x="11281" y="6513"/>
                  </a:lnTo>
                  <a:lnTo>
                    <a:pt x="10284" y="7296"/>
                  </a:lnTo>
                  <a:lnTo>
                    <a:pt x="9288" y="8185"/>
                  </a:lnTo>
                  <a:lnTo>
                    <a:pt x="8256" y="9075"/>
                  </a:lnTo>
                  <a:lnTo>
                    <a:pt x="7224" y="10036"/>
                  </a:lnTo>
                  <a:lnTo>
                    <a:pt x="6228" y="10997"/>
                  </a:lnTo>
                  <a:lnTo>
                    <a:pt x="5231" y="11957"/>
                  </a:lnTo>
                  <a:lnTo>
                    <a:pt x="4270" y="12918"/>
                  </a:lnTo>
                  <a:lnTo>
                    <a:pt x="3381" y="13879"/>
                  </a:lnTo>
                  <a:lnTo>
                    <a:pt x="2562" y="14804"/>
                  </a:lnTo>
                  <a:lnTo>
                    <a:pt x="1851" y="15658"/>
                  </a:lnTo>
                  <a:lnTo>
                    <a:pt x="1210" y="16477"/>
                  </a:lnTo>
                  <a:lnTo>
                    <a:pt x="712" y="17260"/>
                  </a:lnTo>
                  <a:lnTo>
                    <a:pt x="320" y="17936"/>
                  </a:lnTo>
                  <a:lnTo>
                    <a:pt x="178" y="18256"/>
                  </a:lnTo>
                  <a:lnTo>
                    <a:pt x="71" y="18541"/>
                  </a:lnTo>
                  <a:lnTo>
                    <a:pt x="0" y="18825"/>
                  </a:lnTo>
                  <a:lnTo>
                    <a:pt x="0" y="19039"/>
                  </a:lnTo>
                  <a:lnTo>
                    <a:pt x="0" y="19395"/>
                  </a:lnTo>
                  <a:lnTo>
                    <a:pt x="107" y="19679"/>
                  </a:lnTo>
                  <a:lnTo>
                    <a:pt x="249" y="19964"/>
                  </a:lnTo>
                  <a:lnTo>
                    <a:pt x="427" y="20213"/>
                  </a:lnTo>
                  <a:lnTo>
                    <a:pt x="676" y="20462"/>
                  </a:lnTo>
                  <a:lnTo>
                    <a:pt x="996" y="20676"/>
                  </a:lnTo>
                  <a:lnTo>
                    <a:pt x="1317" y="20854"/>
                  </a:lnTo>
                  <a:lnTo>
                    <a:pt x="1708" y="21032"/>
                  </a:lnTo>
                  <a:lnTo>
                    <a:pt x="2135" y="21174"/>
                  </a:lnTo>
                  <a:lnTo>
                    <a:pt x="2633" y="21316"/>
                  </a:lnTo>
                  <a:lnTo>
                    <a:pt x="3132" y="21459"/>
                  </a:lnTo>
                  <a:lnTo>
                    <a:pt x="3665" y="21530"/>
                  </a:lnTo>
                  <a:lnTo>
                    <a:pt x="4875" y="21708"/>
                  </a:lnTo>
                  <a:lnTo>
                    <a:pt x="6156" y="21814"/>
                  </a:lnTo>
                  <a:lnTo>
                    <a:pt x="7580" y="21886"/>
                  </a:lnTo>
                  <a:lnTo>
                    <a:pt x="9074" y="21921"/>
                  </a:lnTo>
                  <a:lnTo>
                    <a:pt x="12241" y="21886"/>
                  </a:lnTo>
                  <a:lnTo>
                    <a:pt x="15515" y="21814"/>
                  </a:lnTo>
                  <a:lnTo>
                    <a:pt x="18789" y="21814"/>
                  </a:lnTo>
                  <a:lnTo>
                    <a:pt x="25550" y="21743"/>
                  </a:lnTo>
                  <a:lnTo>
                    <a:pt x="36155" y="21565"/>
                  </a:lnTo>
                  <a:lnTo>
                    <a:pt x="41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2907851" y="3313924"/>
              <a:ext cx="345360" cy="173342"/>
            </a:xfrm>
            <a:custGeom>
              <a:avLst/>
              <a:gdLst/>
              <a:ahLst/>
              <a:cxnLst/>
              <a:rect l="l" t="t" r="r" b="b"/>
              <a:pathLst>
                <a:path w="18790" h="9431" extrusionOk="0">
                  <a:moveTo>
                    <a:pt x="10534" y="1"/>
                  </a:moveTo>
                  <a:lnTo>
                    <a:pt x="8790" y="72"/>
                  </a:lnTo>
                  <a:lnTo>
                    <a:pt x="7545" y="178"/>
                  </a:lnTo>
                  <a:lnTo>
                    <a:pt x="7118" y="214"/>
                  </a:lnTo>
                  <a:lnTo>
                    <a:pt x="6442" y="534"/>
                  </a:lnTo>
                  <a:lnTo>
                    <a:pt x="5837" y="890"/>
                  </a:lnTo>
                  <a:lnTo>
                    <a:pt x="5268" y="1246"/>
                  </a:lnTo>
                  <a:lnTo>
                    <a:pt x="4734" y="1602"/>
                  </a:lnTo>
                  <a:lnTo>
                    <a:pt x="4236" y="1958"/>
                  </a:lnTo>
                  <a:lnTo>
                    <a:pt x="3773" y="2314"/>
                  </a:lnTo>
                  <a:lnTo>
                    <a:pt x="3346" y="2705"/>
                  </a:lnTo>
                  <a:lnTo>
                    <a:pt x="2954" y="3096"/>
                  </a:lnTo>
                  <a:lnTo>
                    <a:pt x="2599" y="3452"/>
                  </a:lnTo>
                  <a:lnTo>
                    <a:pt x="2278" y="3844"/>
                  </a:lnTo>
                  <a:lnTo>
                    <a:pt x="1994" y="4235"/>
                  </a:lnTo>
                  <a:lnTo>
                    <a:pt x="1709" y="4627"/>
                  </a:lnTo>
                  <a:lnTo>
                    <a:pt x="1246" y="5374"/>
                  </a:lnTo>
                  <a:lnTo>
                    <a:pt x="855" y="6086"/>
                  </a:lnTo>
                  <a:lnTo>
                    <a:pt x="570" y="6762"/>
                  </a:lnTo>
                  <a:lnTo>
                    <a:pt x="357" y="7402"/>
                  </a:lnTo>
                  <a:lnTo>
                    <a:pt x="214" y="7972"/>
                  </a:lnTo>
                  <a:lnTo>
                    <a:pt x="108" y="8470"/>
                  </a:lnTo>
                  <a:lnTo>
                    <a:pt x="36" y="8861"/>
                  </a:lnTo>
                  <a:lnTo>
                    <a:pt x="1" y="9182"/>
                  </a:lnTo>
                  <a:lnTo>
                    <a:pt x="1" y="9431"/>
                  </a:lnTo>
                  <a:lnTo>
                    <a:pt x="3559" y="8932"/>
                  </a:lnTo>
                  <a:lnTo>
                    <a:pt x="6371" y="8541"/>
                  </a:lnTo>
                  <a:lnTo>
                    <a:pt x="7581" y="8327"/>
                  </a:lnTo>
                  <a:lnTo>
                    <a:pt x="8470" y="8150"/>
                  </a:lnTo>
                  <a:lnTo>
                    <a:pt x="9929" y="7794"/>
                  </a:lnTo>
                  <a:lnTo>
                    <a:pt x="11673" y="7296"/>
                  </a:lnTo>
                  <a:lnTo>
                    <a:pt x="12562" y="7011"/>
                  </a:lnTo>
                  <a:lnTo>
                    <a:pt x="13488" y="6691"/>
                  </a:lnTo>
                  <a:lnTo>
                    <a:pt x="14377" y="6370"/>
                  </a:lnTo>
                  <a:lnTo>
                    <a:pt x="15231" y="5979"/>
                  </a:lnTo>
                  <a:lnTo>
                    <a:pt x="16050" y="5587"/>
                  </a:lnTo>
                  <a:lnTo>
                    <a:pt x="16797" y="5160"/>
                  </a:lnTo>
                  <a:lnTo>
                    <a:pt x="17438" y="4698"/>
                  </a:lnTo>
                  <a:lnTo>
                    <a:pt x="17722" y="4484"/>
                  </a:lnTo>
                  <a:lnTo>
                    <a:pt x="17971" y="4235"/>
                  </a:lnTo>
                  <a:lnTo>
                    <a:pt x="18221" y="3986"/>
                  </a:lnTo>
                  <a:lnTo>
                    <a:pt x="18398" y="3737"/>
                  </a:lnTo>
                  <a:lnTo>
                    <a:pt x="18541" y="3488"/>
                  </a:lnTo>
                  <a:lnTo>
                    <a:pt x="18683" y="3203"/>
                  </a:lnTo>
                  <a:lnTo>
                    <a:pt x="18754" y="2954"/>
                  </a:lnTo>
                  <a:lnTo>
                    <a:pt x="18790" y="2669"/>
                  </a:lnTo>
                  <a:lnTo>
                    <a:pt x="18754" y="2385"/>
                  </a:lnTo>
                  <a:lnTo>
                    <a:pt x="18683" y="2100"/>
                  </a:lnTo>
                  <a:lnTo>
                    <a:pt x="18576" y="1815"/>
                  </a:lnTo>
                  <a:lnTo>
                    <a:pt x="18398" y="1566"/>
                  </a:lnTo>
                  <a:lnTo>
                    <a:pt x="18185" y="1353"/>
                  </a:lnTo>
                  <a:lnTo>
                    <a:pt x="17936" y="1139"/>
                  </a:lnTo>
                  <a:lnTo>
                    <a:pt x="17616" y="961"/>
                  </a:lnTo>
                  <a:lnTo>
                    <a:pt x="17260" y="783"/>
                  </a:lnTo>
                  <a:lnTo>
                    <a:pt x="16904" y="641"/>
                  </a:lnTo>
                  <a:lnTo>
                    <a:pt x="16477" y="499"/>
                  </a:lnTo>
                  <a:lnTo>
                    <a:pt x="16050" y="392"/>
                  </a:lnTo>
                  <a:lnTo>
                    <a:pt x="15587" y="285"/>
                  </a:lnTo>
                  <a:lnTo>
                    <a:pt x="14591" y="143"/>
                  </a:lnTo>
                  <a:lnTo>
                    <a:pt x="13594" y="72"/>
                  </a:lnTo>
                  <a:lnTo>
                    <a:pt x="12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4104131" y="3018944"/>
              <a:ext cx="147187" cy="124947"/>
            </a:xfrm>
            <a:custGeom>
              <a:avLst/>
              <a:gdLst/>
              <a:ahLst/>
              <a:cxnLst/>
              <a:rect l="l" t="t" r="r" b="b"/>
              <a:pathLst>
                <a:path w="8008" h="6798" extrusionOk="0">
                  <a:moveTo>
                    <a:pt x="6406" y="1"/>
                  </a:moveTo>
                  <a:lnTo>
                    <a:pt x="6228" y="36"/>
                  </a:lnTo>
                  <a:lnTo>
                    <a:pt x="5730" y="179"/>
                  </a:lnTo>
                  <a:lnTo>
                    <a:pt x="5338" y="357"/>
                  </a:lnTo>
                  <a:lnTo>
                    <a:pt x="4947" y="534"/>
                  </a:lnTo>
                  <a:lnTo>
                    <a:pt x="4591" y="748"/>
                  </a:lnTo>
                  <a:lnTo>
                    <a:pt x="4306" y="961"/>
                  </a:lnTo>
                  <a:lnTo>
                    <a:pt x="4022" y="1175"/>
                  </a:lnTo>
                  <a:lnTo>
                    <a:pt x="3595" y="1602"/>
                  </a:lnTo>
                  <a:lnTo>
                    <a:pt x="3274" y="2029"/>
                  </a:lnTo>
                  <a:lnTo>
                    <a:pt x="2990" y="2385"/>
                  </a:lnTo>
                  <a:lnTo>
                    <a:pt x="2812" y="2705"/>
                  </a:lnTo>
                  <a:lnTo>
                    <a:pt x="2634" y="2919"/>
                  </a:lnTo>
                  <a:lnTo>
                    <a:pt x="2527" y="2990"/>
                  </a:lnTo>
                  <a:lnTo>
                    <a:pt x="2420" y="3061"/>
                  </a:lnTo>
                  <a:lnTo>
                    <a:pt x="2136" y="3097"/>
                  </a:lnTo>
                  <a:lnTo>
                    <a:pt x="1815" y="3132"/>
                  </a:lnTo>
                  <a:lnTo>
                    <a:pt x="1495" y="3097"/>
                  </a:lnTo>
                  <a:lnTo>
                    <a:pt x="926" y="2990"/>
                  </a:lnTo>
                  <a:lnTo>
                    <a:pt x="712" y="2919"/>
                  </a:lnTo>
                  <a:lnTo>
                    <a:pt x="427" y="3203"/>
                  </a:lnTo>
                  <a:lnTo>
                    <a:pt x="249" y="3524"/>
                  </a:lnTo>
                  <a:lnTo>
                    <a:pt x="107" y="3844"/>
                  </a:lnTo>
                  <a:lnTo>
                    <a:pt x="36" y="4164"/>
                  </a:lnTo>
                  <a:lnTo>
                    <a:pt x="0" y="4520"/>
                  </a:lnTo>
                  <a:lnTo>
                    <a:pt x="0" y="4840"/>
                  </a:lnTo>
                  <a:lnTo>
                    <a:pt x="36" y="5125"/>
                  </a:lnTo>
                  <a:lnTo>
                    <a:pt x="107" y="5445"/>
                  </a:lnTo>
                  <a:lnTo>
                    <a:pt x="285" y="5979"/>
                  </a:lnTo>
                  <a:lnTo>
                    <a:pt x="463" y="6406"/>
                  </a:lnTo>
                  <a:lnTo>
                    <a:pt x="712" y="6797"/>
                  </a:lnTo>
                  <a:lnTo>
                    <a:pt x="2883" y="5303"/>
                  </a:lnTo>
                  <a:lnTo>
                    <a:pt x="3061" y="5445"/>
                  </a:lnTo>
                  <a:lnTo>
                    <a:pt x="3310" y="5623"/>
                  </a:lnTo>
                  <a:lnTo>
                    <a:pt x="3559" y="5801"/>
                  </a:lnTo>
                  <a:lnTo>
                    <a:pt x="3879" y="5943"/>
                  </a:lnTo>
                  <a:lnTo>
                    <a:pt x="4555" y="6228"/>
                  </a:lnTo>
                  <a:lnTo>
                    <a:pt x="5303" y="6442"/>
                  </a:lnTo>
                  <a:lnTo>
                    <a:pt x="5694" y="6513"/>
                  </a:lnTo>
                  <a:lnTo>
                    <a:pt x="6050" y="6584"/>
                  </a:lnTo>
                  <a:lnTo>
                    <a:pt x="6726" y="6584"/>
                  </a:lnTo>
                  <a:lnTo>
                    <a:pt x="7046" y="6548"/>
                  </a:lnTo>
                  <a:lnTo>
                    <a:pt x="7331" y="6513"/>
                  </a:lnTo>
                  <a:lnTo>
                    <a:pt x="7544" y="6406"/>
                  </a:lnTo>
                  <a:lnTo>
                    <a:pt x="7758" y="6264"/>
                  </a:lnTo>
                  <a:lnTo>
                    <a:pt x="7865" y="6086"/>
                  </a:lnTo>
                  <a:lnTo>
                    <a:pt x="7936" y="5872"/>
                  </a:lnTo>
                  <a:lnTo>
                    <a:pt x="8007" y="5623"/>
                  </a:lnTo>
                  <a:lnTo>
                    <a:pt x="8007" y="5338"/>
                  </a:lnTo>
                  <a:lnTo>
                    <a:pt x="8007" y="4627"/>
                  </a:lnTo>
                  <a:lnTo>
                    <a:pt x="7936" y="3844"/>
                  </a:lnTo>
                  <a:lnTo>
                    <a:pt x="7829" y="2990"/>
                  </a:lnTo>
                  <a:lnTo>
                    <a:pt x="7687" y="2171"/>
                  </a:lnTo>
                  <a:lnTo>
                    <a:pt x="7367" y="712"/>
                  </a:lnTo>
                  <a:lnTo>
                    <a:pt x="7295" y="534"/>
                  </a:lnTo>
                  <a:lnTo>
                    <a:pt x="7224" y="357"/>
                  </a:lnTo>
                  <a:lnTo>
                    <a:pt x="7082" y="214"/>
                  </a:lnTo>
                  <a:lnTo>
                    <a:pt x="6940" y="107"/>
                  </a:lnTo>
                  <a:lnTo>
                    <a:pt x="6762" y="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EEC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500496" y="3193572"/>
              <a:ext cx="255096" cy="68704"/>
            </a:xfrm>
            <a:custGeom>
              <a:avLst/>
              <a:gdLst/>
              <a:ahLst/>
              <a:cxnLst/>
              <a:rect l="l" t="t" r="r" b="b"/>
              <a:pathLst>
                <a:path w="13879" h="3738" extrusionOk="0">
                  <a:moveTo>
                    <a:pt x="1886" y="1"/>
                  </a:moveTo>
                  <a:lnTo>
                    <a:pt x="1495" y="36"/>
                  </a:lnTo>
                  <a:lnTo>
                    <a:pt x="1139" y="143"/>
                  </a:lnTo>
                  <a:lnTo>
                    <a:pt x="854" y="321"/>
                  </a:lnTo>
                  <a:lnTo>
                    <a:pt x="569" y="570"/>
                  </a:lnTo>
                  <a:lnTo>
                    <a:pt x="320" y="819"/>
                  </a:lnTo>
                  <a:lnTo>
                    <a:pt x="178" y="1140"/>
                  </a:lnTo>
                  <a:lnTo>
                    <a:pt x="36" y="1495"/>
                  </a:lnTo>
                  <a:lnTo>
                    <a:pt x="0" y="1887"/>
                  </a:lnTo>
                  <a:lnTo>
                    <a:pt x="36" y="2243"/>
                  </a:lnTo>
                  <a:lnTo>
                    <a:pt x="178" y="2599"/>
                  </a:lnTo>
                  <a:lnTo>
                    <a:pt x="320" y="2919"/>
                  </a:lnTo>
                  <a:lnTo>
                    <a:pt x="569" y="3204"/>
                  </a:lnTo>
                  <a:lnTo>
                    <a:pt x="854" y="3417"/>
                  </a:lnTo>
                  <a:lnTo>
                    <a:pt x="1139" y="3595"/>
                  </a:lnTo>
                  <a:lnTo>
                    <a:pt x="1495" y="3702"/>
                  </a:lnTo>
                  <a:lnTo>
                    <a:pt x="1886" y="3737"/>
                  </a:lnTo>
                  <a:lnTo>
                    <a:pt x="11992" y="3737"/>
                  </a:lnTo>
                  <a:lnTo>
                    <a:pt x="12384" y="3702"/>
                  </a:lnTo>
                  <a:lnTo>
                    <a:pt x="12740" y="3595"/>
                  </a:lnTo>
                  <a:lnTo>
                    <a:pt x="13024" y="3417"/>
                  </a:lnTo>
                  <a:lnTo>
                    <a:pt x="13309" y="3204"/>
                  </a:lnTo>
                  <a:lnTo>
                    <a:pt x="13558" y="2919"/>
                  </a:lnTo>
                  <a:lnTo>
                    <a:pt x="13700" y="2599"/>
                  </a:lnTo>
                  <a:lnTo>
                    <a:pt x="13807" y="2243"/>
                  </a:lnTo>
                  <a:lnTo>
                    <a:pt x="13878" y="1887"/>
                  </a:lnTo>
                  <a:lnTo>
                    <a:pt x="13807" y="1495"/>
                  </a:lnTo>
                  <a:lnTo>
                    <a:pt x="13700" y="1140"/>
                  </a:lnTo>
                  <a:lnTo>
                    <a:pt x="13558" y="819"/>
                  </a:lnTo>
                  <a:lnTo>
                    <a:pt x="13309" y="570"/>
                  </a:lnTo>
                  <a:lnTo>
                    <a:pt x="13024" y="321"/>
                  </a:lnTo>
                  <a:lnTo>
                    <a:pt x="12740" y="143"/>
                  </a:lnTo>
                  <a:lnTo>
                    <a:pt x="12384" y="36"/>
                  </a:lnTo>
                  <a:lnTo>
                    <a:pt x="11992" y="1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5389353" y="3193572"/>
              <a:ext cx="254453" cy="68704"/>
            </a:xfrm>
            <a:custGeom>
              <a:avLst/>
              <a:gdLst/>
              <a:ahLst/>
              <a:cxnLst/>
              <a:rect l="l" t="t" r="r" b="b"/>
              <a:pathLst>
                <a:path w="13844" h="3738" extrusionOk="0">
                  <a:moveTo>
                    <a:pt x="1851" y="1"/>
                  </a:moveTo>
                  <a:lnTo>
                    <a:pt x="1495" y="36"/>
                  </a:lnTo>
                  <a:lnTo>
                    <a:pt x="1139" y="143"/>
                  </a:lnTo>
                  <a:lnTo>
                    <a:pt x="819" y="321"/>
                  </a:lnTo>
                  <a:lnTo>
                    <a:pt x="534" y="570"/>
                  </a:lnTo>
                  <a:lnTo>
                    <a:pt x="321" y="819"/>
                  </a:lnTo>
                  <a:lnTo>
                    <a:pt x="143" y="1140"/>
                  </a:lnTo>
                  <a:lnTo>
                    <a:pt x="36" y="1495"/>
                  </a:lnTo>
                  <a:lnTo>
                    <a:pt x="1" y="1887"/>
                  </a:lnTo>
                  <a:lnTo>
                    <a:pt x="36" y="2243"/>
                  </a:lnTo>
                  <a:lnTo>
                    <a:pt x="143" y="2599"/>
                  </a:lnTo>
                  <a:lnTo>
                    <a:pt x="321" y="2919"/>
                  </a:lnTo>
                  <a:lnTo>
                    <a:pt x="534" y="3204"/>
                  </a:lnTo>
                  <a:lnTo>
                    <a:pt x="819" y="3417"/>
                  </a:lnTo>
                  <a:lnTo>
                    <a:pt x="1139" y="3595"/>
                  </a:lnTo>
                  <a:lnTo>
                    <a:pt x="1495" y="3702"/>
                  </a:lnTo>
                  <a:lnTo>
                    <a:pt x="1851" y="3737"/>
                  </a:lnTo>
                  <a:lnTo>
                    <a:pt x="11993" y="3737"/>
                  </a:lnTo>
                  <a:lnTo>
                    <a:pt x="12349" y="3702"/>
                  </a:lnTo>
                  <a:lnTo>
                    <a:pt x="12704" y="3595"/>
                  </a:lnTo>
                  <a:lnTo>
                    <a:pt x="13025" y="3417"/>
                  </a:lnTo>
                  <a:lnTo>
                    <a:pt x="13309" y="3204"/>
                  </a:lnTo>
                  <a:lnTo>
                    <a:pt x="13523" y="2919"/>
                  </a:lnTo>
                  <a:lnTo>
                    <a:pt x="13701" y="2599"/>
                  </a:lnTo>
                  <a:lnTo>
                    <a:pt x="13808" y="2243"/>
                  </a:lnTo>
                  <a:lnTo>
                    <a:pt x="13843" y="1887"/>
                  </a:lnTo>
                  <a:lnTo>
                    <a:pt x="13808" y="1495"/>
                  </a:lnTo>
                  <a:lnTo>
                    <a:pt x="13701" y="1140"/>
                  </a:lnTo>
                  <a:lnTo>
                    <a:pt x="13523" y="819"/>
                  </a:lnTo>
                  <a:lnTo>
                    <a:pt x="13309" y="570"/>
                  </a:lnTo>
                  <a:lnTo>
                    <a:pt x="13025" y="321"/>
                  </a:lnTo>
                  <a:lnTo>
                    <a:pt x="12704" y="143"/>
                  </a:lnTo>
                  <a:lnTo>
                    <a:pt x="12349" y="36"/>
                  </a:lnTo>
                  <a:lnTo>
                    <a:pt x="11993" y="1"/>
                  </a:lnTo>
                  <a:close/>
                </a:path>
              </a:pathLst>
            </a:custGeom>
            <a:solidFill>
              <a:srgbClr val="FA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686244" y="2526452"/>
              <a:ext cx="70653" cy="85688"/>
            </a:xfrm>
            <a:custGeom>
              <a:avLst/>
              <a:gdLst/>
              <a:ahLst/>
              <a:cxnLst/>
              <a:rect l="l" t="t" r="r" b="b"/>
              <a:pathLst>
                <a:path w="3844" h="4662" extrusionOk="0">
                  <a:moveTo>
                    <a:pt x="0" y="0"/>
                  </a:moveTo>
                  <a:lnTo>
                    <a:pt x="0" y="854"/>
                  </a:lnTo>
                  <a:lnTo>
                    <a:pt x="1424" y="854"/>
                  </a:lnTo>
                  <a:lnTo>
                    <a:pt x="1424" y="4662"/>
                  </a:lnTo>
                  <a:lnTo>
                    <a:pt x="2420" y="4662"/>
                  </a:lnTo>
                  <a:lnTo>
                    <a:pt x="2420" y="854"/>
                  </a:lnTo>
                  <a:lnTo>
                    <a:pt x="3844" y="854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4746420" y="2526452"/>
              <a:ext cx="83739" cy="85688"/>
            </a:xfrm>
            <a:custGeom>
              <a:avLst/>
              <a:gdLst/>
              <a:ahLst/>
              <a:cxnLst/>
              <a:rect l="l" t="t" r="r" b="b"/>
              <a:pathLst>
                <a:path w="4556" h="4662" extrusionOk="0">
                  <a:moveTo>
                    <a:pt x="2278" y="1139"/>
                  </a:moveTo>
                  <a:lnTo>
                    <a:pt x="2883" y="2847"/>
                  </a:lnTo>
                  <a:lnTo>
                    <a:pt x="1673" y="2847"/>
                  </a:lnTo>
                  <a:lnTo>
                    <a:pt x="2278" y="1139"/>
                  </a:lnTo>
                  <a:close/>
                  <a:moveTo>
                    <a:pt x="1779" y="0"/>
                  </a:moveTo>
                  <a:lnTo>
                    <a:pt x="0" y="4662"/>
                  </a:lnTo>
                  <a:lnTo>
                    <a:pt x="1032" y="4662"/>
                  </a:lnTo>
                  <a:lnTo>
                    <a:pt x="1388" y="3630"/>
                  </a:lnTo>
                  <a:lnTo>
                    <a:pt x="3132" y="3630"/>
                  </a:lnTo>
                  <a:lnTo>
                    <a:pt x="3488" y="4662"/>
                  </a:lnTo>
                  <a:lnTo>
                    <a:pt x="4555" y="4662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4828818" y="2526452"/>
              <a:ext cx="81129" cy="85688"/>
            </a:xfrm>
            <a:custGeom>
              <a:avLst/>
              <a:gdLst/>
              <a:ahLst/>
              <a:cxnLst/>
              <a:rect l="l" t="t" r="r" b="b"/>
              <a:pathLst>
                <a:path w="4414" h="4662" extrusionOk="0">
                  <a:moveTo>
                    <a:pt x="108" y="0"/>
                  </a:moveTo>
                  <a:lnTo>
                    <a:pt x="1602" y="2206"/>
                  </a:lnTo>
                  <a:lnTo>
                    <a:pt x="1" y="4662"/>
                  </a:lnTo>
                  <a:lnTo>
                    <a:pt x="1140" y="4662"/>
                  </a:lnTo>
                  <a:lnTo>
                    <a:pt x="2172" y="3060"/>
                  </a:lnTo>
                  <a:lnTo>
                    <a:pt x="3204" y="4662"/>
                  </a:lnTo>
                  <a:lnTo>
                    <a:pt x="4414" y="4662"/>
                  </a:lnTo>
                  <a:lnTo>
                    <a:pt x="2777" y="2242"/>
                  </a:lnTo>
                  <a:lnTo>
                    <a:pt x="4271" y="0"/>
                  </a:lnTo>
                  <a:lnTo>
                    <a:pt x="3168" y="0"/>
                  </a:lnTo>
                  <a:lnTo>
                    <a:pt x="2207" y="1495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4917777" y="2526452"/>
              <a:ext cx="18325" cy="85688"/>
            </a:xfrm>
            <a:custGeom>
              <a:avLst/>
              <a:gdLst/>
              <a:ahLst/>
              <a:cxnLst/>
              <a:rect l="l" t="t" r="r" b="b"/>
              <a:pathLst>
                <a:path w="997" h="4662" extrusionOk="0">
                  <a:moveTo>
                    <a:pt x="1" y="0"/>
                  </a:moveTo>
                  <a:lnTo>
                    <a:pt x="1" y="4662"/>
                  </a:lnTo>
                  <a:lnTo>
                    <a:pt x="997" y="4662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12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82;p20">
            <a:extLst>
              <a:ext uri="{FF2B5EF4-FFF2-40B4-BE49-F238E27FC236}">
                <a16:creationId xmlns:a16="http://schemas.microsoft.com/office/drawing/2014/main" id="{6AD385B6-36AD-12FA-2968-873061602E11}"/>
              </a:ext>
            </a:extLst>
          </p:cNvPr>
          <p:cNvGrpSpPr>
            <a:grpSpLocks noChangeAspect="1"/>
          </p:cNvGrpSpPr>
          <p:nvPr/>
        </p:nvGrpSpPr>
        <p:grpSpPr>
          <a:xfrm>
            <a:off x="8117033" y="1439337"/>
            <a:ext cx="379684" cy="432000"/>
            <a:chOff x="1529350" y="258825"/>
            <a:chExt cx="423475" cy="481825"/>
          </a:xfrm>
          <a:solidFill>
            <a:schemeClr val="bg1"/>
          </a:solidFill>
        </p:grpSpPr>
        <p:sp>
          <p:nvSpPr>
            <p:cNvPr id="3" name="Google Shape;583;p20">
              <a:extLst>
                <a:ext uri="{FF2B5EF4-FFF2-40B4-BE49-F238E27FC236}">
                  <a16:creationId xmlns:a16="http://schemas.microsoft.com/office/drawing/2014/main" id="{80CEFA60-18B3-3F6E-8E47-828F4CB820C5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84;p20">
              <a:extLst>
                <a:ext uri="{FF2B5EF4-FFF2-40B4-BE49-F238E27FC236}">
                  <a16:creationId xmlns:a16="http://schemas.microsoft.com/office/drawing/2014/main" id="{0877ADA0-0DD4-5311-0CBC-7B7FC71DAB4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dell’incarico</a:t>
            </a:r>
            <a:r>
              <a:rPr lang="en" dirty="0"/>
              <a:t> - </a:t>
            </a:r>
            <a:r>
              <a:rPr lang="en" dirty="0" err="1"/>
              <a:t>Rischi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975" name="Google Shape;975;p24"/>
          <p:cNvGrpSpPr/>
          <p:nvPr/>
        </p:nvGrpSpPr>
        <p:grpSpPr>
          <a:xfrm>
            <a:off x="457211" y="1047700"/>
            <a:ext cx="2518238" cy="1073594"/>
            <a:chOff x="2015874" y="1200850"/>
            <a:chExt cx="2518238" cy="1073594"/>
          </a:xfrm>
        </p:grpSpPr>
        <p:sp>
          <p:nvSpPr>
            <p:cNvPr id="976" name="Google Shape;976;p24"/>
            <p:cNvSpPr txBox="1"/>
            <p:nvPr/>
          </p:nvSpPr>
          <p:spPr>
            <a:xfrm>
              <a:off x="2015874" y="1200850"/>
              <a:ext cx="2518238" cy="2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Mancanza</a:t>
              </a:r>
              <a:r>
                <a:rPr lang="en" sz="1800" b="1" dirty="0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di </a:t>
              </a: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competenze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24"/>
            <p:cNvSpPr txBox="1"/>
            <p:nvPr/>
          </p:nvSpPr>
          <p:spPr>
            <a:xfrm>
              <a:off x="2015875" y="1466649"/>
              <a:ext cx="2418488" cy="807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Prendere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sottogamba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il </a:t>
              </a:r>
              <a:r>
                <a:rPr lang="it-CH" sz="1200" dirty="0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rogetto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oppure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essere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troppo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fiduciosi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delle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competenze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scolastiche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apprese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p24"/>
          <p:cNvGrpSpPr/>
          <p:nvPr/>
        </p:nvGrpSpPr>
        <p:grpSpPr>
          <a:xfrm>
            <a:off x="2704460" y="1960061"/>
            <a:ext cx="2015024" cy="1202120"/>
            <a:chOff x="2015875" y="2072304"/>
            <a:chExt cx="2015024" cy="1202120"/>
          </a:xfrm>
        </p:grpSpPr>
        <p:sp>
          <p:nvSpPr>
            <p:cNvPr id="979" name="Google Shape;979;p24"/>
            <p:cNvSpPr txBox="1"/>
            <p:nvPr/>
          </p:nvSpPr>
          <p:spPr>
            <a:xfrm>
              <a:off x="2015875" y="2072304"/>
              <a:ext cx="1921882" cy="2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Problemi</a:t>
              </a:r>
              <a:r>
                <a:rPr lang="en"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con la VM</a:t>
              </a:r>
              <a:endParaRPr sz="1800" b="1" dirty="0">
                <a:solidFill>
                  <a:schemeClr val="accent1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4"/>
            <p:cNvSpPr txBox="1"/>
            <p:nvPr/>
          </p:nvSpPr>
          <p:spPr>
            <a:xfrm>
              <a:off x="2015875" y="2334776"/>
              <a:ext cx="2015024" cy="939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Una VM (Virtual Machine) ha sempre la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possibilità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di mal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funzionamento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nel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momento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del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bisogno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1" name="Google Shape;981;p24"/>
          <p:cNvGrpSpPr/>
          <p:nvPr/>
        </p:nvGrpSpPr>
        <p:grpSpPr>
          <a:xfrm>
            <a:off x="457211" y="2972676"/>
            <a:ext cx="1961523" cy="1333853"/>
            <a:chOff x="2015874" y="2940429"/>
            <a:chExt cx="1961523" cy="1333853"/>
          </a:xfrm>
        </p:grpSpPr>
        <p:sp>
          <p:nvSpPr>
            <p:cNvPr id="982" name="Google Shape;982;p24"/>
            <p:cNvSpPr txBox="1"/>
            <p:nvPr/>
          </p:nvSpPr>
          <p:spPr>
            <a:xfrm>
              <a:off x="2015875" y="2940429"/>
              <a:ext cx="1895156" cy="2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Mancanza</a:t>
              </a: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di tempo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3" name="Google Shape;983;p24"/>
            <p:cNvSpPr txBox="1"/>
            <p:nvPr/>
          </p:nvSpPr>
          <p:spPr>
            <a:xfrm>
              <a:off x="2015874" y="3196852"/>
              <a:ext cx="1961523" cy="1077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Avendo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avuto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periodi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pieni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di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lavoro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abbiamo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temuto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di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trovarci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all’ultimo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a dover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lavorare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sul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progetto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4" name="Google Shape;984;p24"/>
          <p:cNvGrpSpPr/>
          <p:nvPr/>
        </p:nvGrpSpPr>
        <p:grpSpPr>
          <a:xfrm>
            <a:off x="2700394" y="3763428"/>
            <a:ext cx="2148208" cy="1147760"/>
            <a:chOff x="2012258" y="3946350"/>
            <a:chExt cx="2148208" cy="1147760"/>
          </a:xfrm>
        </p:grpSpPr>
        <p:sp>
          <p:nvSpPr>
            <p:cNvPr id="985" name="Google Shape;985;p24"/>
            <p:cNvSpPr txBox="1"/>
            <p:nvPr/>
          </p:nvSpPr>
          <p:spPr>
            <a:xfrm>
              <a:off x="2015874" y="3946350"/>
              <a:ext cx="1573021" cy="2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accent6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Problemi</a:t>
              </a:r>
              <a:r>
                <a:rPr lang="en" sz="1800" b="1" dirty="0">
                  <a:solidFill>
                    <a:schemeClr val="accent6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API</a:t>
              </a:r>
              <a:endParaRPr sz="1800" b="1" dirty="0">
                <a:solidFill>
                  <a:schemeClr val="accent6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6" name="Google Shape;986;p24"/>
            <p:cNvSpPr txBox="1"/>
            <p:nvPr/>
          </p:nvSpPr>
          <p:spPr>
            <a:xfrm>
              <a:off x="2012258" y="4212150"/>
              <a:ext cx="2148208" cy="88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Non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conoscendo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le API di Google,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temavamo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di dover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pagare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addirittura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di dover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rinunicare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a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queste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API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5130262" y="1070875"/>
            <a:ext cx="3556500" cy="3556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97" name="Google Shape;997;p24"/>
          <p:cNvGrpSpPr/>
          <p:nvPr/>
        </p:nvGrpSpPr>
        <p:grpSpPr>
          <a:xfrm>
            <a:off x="2704460" y="1222888"/>
            <a:ext cx="369730" cy="420775"/>
            <a:chOff x="-778700" y="3612425"/>
            <a:chExt cx="256775" cy="292225"/>
          </a:xfrm>
        </p:grpSpPr>
        <p:sp>
          <p:nvSpPr>
            <p:cNvPr id="998" name="Google Shape;998;p2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5" name="Google Shape;1015;p24"/>
          <p:cNvGrpSpPr/>
          <p:nvPr/>
        </p:nvGrpSpPr>
        <p:grpSpPr>
          <a:xfrm>
            <a:off x="6002022" y="2042104"/>
            <a:ext cx="1813368" cy="1614059"/>
            <a:chOff x="883325" y="238125"/>
            <a:chExt cx="5853350" cy="5238750"/>
          </a:xfrm>
        </p:grpSpPr>
        <p:sp>
          <p:nvSpPr>
            <p:cNvPr id="1016" name="Google Shape;1016;p24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Indice</a:t>
            </a:r>
            <a:endParaRPr dirty="0"/>
          </a:p>
        </p:txBody>
      </p:sp>
      <p:grpSp>
        <p:nvGrpSpPr>
          <p:cNvPr id="579" name="Google Shape;579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580" name="Google Shape;58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583" name="Google Shape;583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586" name="Google Shape;586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588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589" name="Google Shape;589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" name="Google Shape;591;p20"/>
          <p:cNvGrpSpPr/>
          <p:nvPr/>
        </p:nvGrpSpPr>
        <p:grpSpPr>
          <a:xfrm>
            <a:off x="361163" y="3525925"/>
            <a:ext cx="1691024" cy="1219874"/>
            <a:chOff x="361163" y="3525925"/>
            <a:chExt cx="1691024" cy="1219874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361163" y="4210299"/>
              <a:ext cx="169102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CH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Spiegazione della task e degli obbiettivi della task​</a:t>
              </a: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654700" y="3861313"/>
              <a:ext cx="11040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Informare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0"/>
          <p:cNvGrpSpPr/>
          <p:nvPr/>
        </p:nvGrpSpPr>
        <p:grpSpPr>
          <a:xfrm>
            <a:off x="7238025" y="3525925"/>
            <a:ext cx="1465500" cy="1206138"/>
            <a:chOff x="7238025" y="3525925"/>
            <a:chExt cx="1465500" cy="1206138"/>
          </a:xfrm>
        </p:grpSpPr>
        <p:sp>
          <p:nvSpPr>
            <p:cNvPr id="596" name="Google Shape;596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Piccolo video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dimostrativo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0"/>
            <p:cNvSpPr txBox="1"/>
            <p:nvPr/>
          </p:nvSpPr>
          <p:spPr>
            <a:xfrm>
              <a:off x="7392075" y="3861313"/>
              <a:ext cx="115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 app</a:t>
              </a:r>
              <a:endParaRPr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9" name="Google Shape;599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600" name="Google Shape;60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" name="Google Shape;602;p20"/>
          <p:cNvGrpSpPr/>
          <p:nvPr/>
        </p:nvGrpSpPr>
        <p:grpSpPr>
          <a:xfrm>
            <a:off x="2164950" y="1033965"/>
            <a:ext cx="1465500" cy="1198885"/>
            <a:chOff x="2164950" y="1033965"/>
            <a:chExt cx="1465500" cy="1198885"/>
          </a:xfrm>
        </p:grpSpPr>
        <p:grpSp>
          <p:nvGrpSpPr>
            <p:cNvPr id="603" name="Google Shape;603;p20"/>
            <p:cNvGrpSpPr/>
            <p:nvPr/>
          </p:nvGrpSpPr>
          <p:grpSpPr>
            <a:xfrm>
              <a:off x="2164950" y="1033965"/>
              <a:ext cx="1465500" cy="759373"/>
              <a:chOff x="2164950" y="2113702"/>
              <a:chExt cx="1465500" cy="759373"/>
            </a:xfrm>
          </p:grpSpPr>
          <p:sp>
            <p:nvSpPr>
              <p:cNvPr id="604" name="Google Shape;604;p20"/>
              <p:cNvSpPr txBox="1"/>
              <p:nvPr/>
            </p:nvSpPr>
            <p:spPr>
              <a:xfrm>
                <a:off x="2164950" y="2353775"/>
                <a:ext cx="14655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Diagramma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 GANTT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0"/>
              <p:cNvSpPr txBox="1"/>
              <p:nvPr/>
            </p:nvSpPr>
            <p:spPr>
              <a:xfrm>
                <a:off x="2345675" y="2113702"/>
                <a:ext cx="11040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accent1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GANTT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06" name="Google Shape;606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532293" y="996338"/>
            <a:ext cx="1546214" cy="1236512"/>
            <a:chOff x="5532293" y="996338"/>
            <a:chExt cx="1546214" cy="1236512"/>
          </a:xfrm>
        </p:grpSpPr>
        <p:grpSp>
          <p:nvGrpSpPr>
            <p:cNvPr id="608" name="Google Shape;608;p20"/>
            <p:cNvGrpSpPr/>
            <p:nvPr/>
          </p:nvGrpSpPr>
          <p:grpSpPr>
            <a:xfrm>
              <a:off x="5532293" y="996338"/>
              <a:ext cx="1546214" cy="803634"/>
              <a:chOff x="5532293" y="3740800"/>
              <a:chExt cx="1546214" cy="803634"/>
            </a:xfrm>
          </p:grpSpPr>
          <p:sp>
            <p:nvSpPr>
              <p:cNvPr id="609" name="Google Shape;609;p20"/>
              <p:cNvSpPr txBox="1"/>
              <p:nvPr/>
            </p:nvSpPr>
            <p:spPr>
              <a:xfrm>
                <a:off x="5532293" y="4025134"/>
                <a:ext cx="1546214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Preventivo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dettagliato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allestito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20"/>
              <p:cNvSpPr txBox="1"/>
              <p:nvPr/>
            </p:nvSpPr>
            <p:spPr>
              <a:xfrm>
                <a:off x="5701050" y="374080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chemeClr val="accent5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Preventivo</a:t>
                </a:r>
                <a:endParaRPr sz="1800" b="1" dirty="0">
                  <a:solidFill>
                    <a:schemeClr val="accent5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11" name="Google Shape;611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621" name="Google Shape;621;p20"/>
            <p:cNvCxnSpPr>
              <a:stCxn id="612" idx="6"/>
              <a:endCxn id="613" idx="4"/>
            </p:cNvCxnSpPr>
            <p:nvPr/>
          </p:nvCxnSpPr>
          <p:spPr>
            <a:xfrm rot="10800000" flipH="1">
              <a:off x="1460975" y="2718250"/>
              <a:ext cx="14367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2" name="Google Shape;622;p20"/>
            <p:cNvCxnSpPr>
              <a:stCxn id="614" idx="6"/>
              <a:endCxn id="615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0"/>
            <p:cNvCxnSpPr>
              <a:stCxn id="616" idx="6"/>
              <a:endCxn id="617" idx="4"/>
            </p:cNvCxnSpPr>
            <p:nvPr/>
          </p:nvCxnSpPr>
          <p:spPr>
            <a:xfrm rot="10800000" flipH="1">
              <a:off x="4829650" y="2718250"/>
              <a:ext cx="1450200" cy="56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0"/>
            <p:cNvCxnSpPr>
              <a:stCxn id="618" idx="6"/>
              <a:endCxn id="619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5" name="Google Shape;625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626" name="Google Shape;626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629" name="Google Shape;629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632" name="Google Shape;632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635" name="Google Shape;635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3842638" y="3525925"/>
            <a:ext cx="1465500" cy="1198038"/>
            <a:chOff x="3842638" y="3525925"/>
            <a:chExt cx="1465500" cy="1198038"/>
          </a:xfrm>
        </p:grpSpPr>
        <p:sp>
          <p:nvSpPr>
            <p:cNvPr id="638" name="Google Shape;638;p20"/>
            <p:cNvSpPr txBox="1"/>
            <p:nvPr/>
          </p:nvSpPr>
          <p:spPr>
            <a:xfrm>
              <a:off x="3842638" y="4204663"/>
              <a:ext cx="14655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Lista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dettagliata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con le task e </a:t>
              </a:r>
              <a:r>
                <a:rPr lang="it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loro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responsabili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0"/>
            <p:cNvSpPr txBox="1"/>
            <p:nvPr/>
          </p:nvSpPr>
          <p:spPr>
            <a:xfrm>
              <a:off x="4023388" y="3868963"/>
              <a:ext cx="11040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 do list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37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1078;p25">
            <a:extLst>
              <a:ext uri="{FF2B5EF4-FFF2-40B4-BE49-F238E27FC236}">
                <a16:creationId xmlns:a16="http://schemas.microsoft.com/office/drawing/2014/main" id="{988B4CE9-C73C-91BA-9B9D-F76C8D59DE34}"/>
              </a:ext>
            </a:extLst>
          </p:cNvPr>
          <p:cNvGrpSpPr/>
          <p:nvPr/>
        </p:nvGrpSpPr>
        <p:grpSpPr>
          <a:xfrm>
            <a:off x="7055817" y="96021"/>
            <a:ext cx="1727280" cy="1726791"/>
            <a:chOff x="6724705" y="1845567"/>
            <a:chExt cx="1727280" cy="1726791"/>
          </a:xfrm>
        </p:grpSpPr>
        <p:grpSp>
          <p:nvGrpSpPr>
            <p:cNvPr id="63" name="Google Shape;1079;p25">
              <a:extLst>
                <a:ext uri="{FF2B5EF4-FFF2-40B4-BE49-F238E27FC236}">
                  <a16:creationId xmlns:a16="http://schemas.microsoft.com/office/drawing/2014/main" id="{5D919112-9E5A-4515-B603-00324B4DC9C3}"/>
                </a:ext>
              </a:extLst>
            </p:cNvPr>
            <p:cNvGrpSpPr/>
            <p:nvPr/>
          </p:nvGrpSpPr>
          <p:grpSpPr>
            <a:xfrm>
              <a:off x="6724705" y="1845567"/>
              <a:ext cx="1727280" cy="1726791"/>
              <a:chOff x="6145100" y="2222975"/>
              <a:chExt cx="1236775" cy="1236425"/>
            </a:xfrm>
          </p:grpSpPr>
          <p:sp>
            <p:nvSpPr>
              <p:cNvPr id="69" name="Google Shape;1080;p25">
                <a:extLst>
                  <a:ext uri="{FF2B5EF4-FFF2-40B4-BE49-F238E27FC236}">
                    <a16:creationId xmlns:a16="http://schemas.microsoft.com/office/drawing/2014/main" id="{1BBC3253-74E8-622A-AB14-9FC65BEF8817}"/>
                  </a:ext>
                </a:extLst>
              </p:cNvPr>
              <p:cNvSpPr/>
              <p:nvPr/>
            </p:nvSpPr>
            <p:spPr>
              <a:xfrm>
                <a:off x="6312575" y="2701800"/>
                <a:ext cx="1289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2983" extrusionOk="0">
                    <a:moveTo>
                      <a:pt x="3732" y="1"/>
                    </a:moveTo>
                    <a:lnTo>
                      <a:pt x="0" y="195"/>
                    </a:lnTo>
                    <a:lnTo>
                      <a:pt x="5156" y="2983"/>
                    </a:lnTo>
                    <a:lnTo>
                      <a:pt x="3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81;p25">
                <a:extLst>
                  <a:ext uri="{FF2B5EF4-FFF2-40B4-BE49-F238E27FC236}">
                    <a16:creationId xmlns:a16="http://schemas.microsoft.com/office/drawing/2014/main" id="{7E28BECE-39C6-A4A1-1E06-622DABE640AA}"/>
                  </a:ext>
                </a:extLst>
              </p:cNvPr>
              <p:cNvSpPr/>
              <p:nvPr/>
            </p:nvSpPr>
            <p:spPr>
              <a:xfrm>
                <a:off x="6608550" y="3073100"/>
                <a:ext cx="288150" cy="269025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0761" extrusionOk="0">
                    <a:moveTo>
                      <a:pt x="3852" y="0"/>
                    </a:moveTo>
                    <a:lnTo>
                      <a:pt x="1" y="3162"/>
                    </a:lnTo>
                    <a:lnTo>
                      <a:pt x="9367" y="10761"/>
                    </a:lnTo>
                    <a:lnTo>
                      <a:pt x="11525" y="7539"/>
                    </a:lnTo>
                    <a:lnTo>
                      <a:pt x="8018" y="5950"/>
                    </a:lnTo>
                    <a:lnTo>
                      <a:pt x="38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82;p25">
                <a:extLst>
                  <a:ext uri="{FF2B5EF4-FFF2-40B4-BE49-F238E27FC236}">
                    <a16:creationId xmlns:a16="http://schemas.microsoft.com/office/drawing/2014/main" id="{7E4E2CB7-39B7-389E-51DB-003E31CA2902}"/>
                  </a:ext>
                </a:extLst>
              </p:cNvPr>
              <p:cNvSpPr/>
              <p:nvPr/>
            </p:nvSpPr>
            <p:spPr>
              <a:xfrm>
                <a:off x="6432825" y="2689825"/>
                <a:ext cx="2072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5171" extrusionOk="0">
                    <a:moveTo>
                      <a:pt x="8288" y="0"/>
                    </a:moveTo>
                    <a:lnTo>
                      <a:pt x="1" y="420"/>
                    </a:lnTo>
                    <a:lnTo>
                      <a:pt x="1859" y="4331"/>
                    </a:lnTo>
                    <a:lnTo>
                      <a:pt x="2728" y="5170"/>
                    </a:lnTo>
                    <a:lnTo>
                      <a:pt x="7944" y="4496"/>
                    </a:lnTo>
                    <a:lnTo>
                      <a:pt x="7959" y="3882"/>
                    </a:lnTo>
                    <a:lnTo>
                      <a:pt x="8019" y="2967"/>
                    </a:lnTo>
                    <a:lnTo>
                      <a:pt x="8124" y="1693"/>
                    </a:lnTo>
                    <a:lnTo>
                      <a:pt x="82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83;p25">
                <a:extLst>
                  <a:ext uri="{FF2B5EF4-FFF2-40B4-BE49-F238E27FC236}">
                    <a16:creationId xmlns:a16="http://schemas.microsoft.com/office/drawing/2014/main" id="{85FDAD87-07C5-504E-0802-06E5D42F5FD6}"/>
                  </a:ext>
                </a:extLst>
              </p:cNvPr>
              <p:cNvSpPr/>
              <p:nvPr/>
            </p:nvSpPr>
            <p:spPr>
              <a:xfrm>
                <a:off x="6180300" y="2449275"/>
                <a:ext cx="213975" cy="234575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9383" extrusionOk="0">
                    <a:moveTo>
                      <a:pt x="4197" y="1"/>
                    </a:moveTo>
                    <a:lnTo>
                      <a:pt x="3867" y="405"/>
                    </a:lnTo>
                    <a:lnTo>
                      <a:pt x="3538" y="840"/>
                    </a:lnTo>
                    <a:lnTo>
                      <a:pt x="3223" y="1259"/>
                    </a:lnTo>
                    <a:lnTo>
                      <a:pt x="2923" y="1694"/>
                    </a:lnTo>
                    <a:lnTo>
                      <a:pt x="2624" y="2144"/>
                    </a:lnTo>
                    <a:lnTo>
                      <a:pt x="2339" y="2593"/>
                    </a:lnTo>
                    <a:lnTo>
                      <a:pt x="2054" y="3043"/>
                    </a:lnTo>
                    <a:lnTo>
                      <a:pt x="1784" y="3507"/>
                    </a:lnTo>
                    <a:lnTo>
                      <a:pt x="1530" y="3987"/>
                    </a:lnTo>
                    <a:lnTo>
                      <a:pt x="1275" y="4452"/>
                    </a:lnTo>
                    <a:lnTo>
                      <a:pt x="1050" y="4931"/>
                    </a:lnTo>
                    <a:lnTo>
                      <a:pt x="810" y="5426"/>
                    </a:lnTo>
                    <a:lnTo>
                      <a:pt x="600" y="5920"/>
                    </a:lnTo>
                    <a:lnTo>
                      <a:pt x="391" y="6415"/>
                    </a:lnTo>
                    <a:lnTo>
                      <a:pt x="196" y="6909"/>
                    </a:lnTo>
                    <a:lnTo>
                      <a:pt x="1" y="7419"/>
                    </a:lnTo>
                    <a:lnTo>
                      <a:pt x="3613" y="9382"/>
                    </a:lnTo>
                    <a:lnTo>
                      <a:pt x="8558" y="9127"/>
                    </a:lnTo>
                    <a:lnTo>
                      <a:pt x="41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84;p25">
                <a:extLst>
                  <a:ext uri="{FF2B5EF4-FFF2-40B4-BE49-F238E27FC236}">
                    <a16:creationId xmlns:a16="http://schemas.microsoft.com/office/drawing/2014/main" id="{EEBC82F7-7F6D-5174-E02F-98BA08974566}"/>
                  </a:ext>
                </a:extLst>
              </p:cNvPr>
              <p:cNvSpPr/>
              <p:nvPr/>
            </p:nvSpPr>
            <p:spPr>
              <a:xfrm>
                <a:off x="6151075" y="2658725"/>
                <a:ext cx="539550" cy="520425"/>
              </a:xfrm>
              <a:custGeom>
                <a:avLst/>
                <a:gdLst/>
                <a:ahLst/>
                <a:cxnLst/>
                <a:rect l="l" t="t" r="r" b="b"/>
                <a:pathLst>
                  <a:path w="21582" h="20817" extrusionOk="0">
                    <a:moveTo>
                      <a:pt x="855" y="0"/>
                    </a:moveTo>
                    <a:lnTo>
                      <a:pt x="720" y="480"/>
                    </a:lnTo>
                    <a:lnTo>
                      <a:pt x="585" y="959"/>
                    </a:lnTo>
                    <a:lnTo>
                      <a:pt x="466" y="1439"/>
                    </a:lnTo>
                    <a:lnTo>
                      <a:pt x="346" y="1933"/>
                    </a:lnTo>
                    <a:lnTo>
                      <a:pt x="241" y="2413"/>
                    </a:lnTo>
                    <a:lnTo>
                      <a:pt x="151" y="2908"/>
                    </a:lnTo>
                    <a:lnTo>
                      <a:pt x="76" y="3402"/>
                    </a:lnTo>
                    <a:lnTo>
                      <a:pt x="1" y="3912"/>
                    </a:lnTo>
                    <a:lnTo>
                      <a:pt x="5921" y="5785"/>
                    </a:lnTo>
                    <a:lnTo>
                      <a:pt x="15407" y="20816"/>
                    </a:lnTo>
                    <a:lnTo>
                      <a:pt x="21582" y="15751"/>
                    </a:lnTo>
                    <a:lnTo>
                      <a:pt x="20083" y="13608"/>
                    </a:lnTo>
                    <a:lnTo>
                      <a:pt x="12425" y="6279"/>
                    </a:lnTo>
                    <a:lnTo>
                      <a:pt x="8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85;p25">
                <a:extLst>
                  <a:ext uri="{FF2B5EF4-FFF2-40B4-BE49-F238E27FC236}">
                    <a16:creationId xmlns:a16="http://schemas.microsoft.com/office/drawing/2014/main" id="{BDB18B29-02DF-445D-FAA5-E89681637F6F}"/>
                  </a:ext>
                </a:extLst>
              </p:cNvPr>
              <p:cNvSpPr/>
              <p:nvPr/>
            </p:nvSpPr>
            <p:spPr>
              <a:xfrm>
                <a:off x="6687225" y="2931100"/>
                <a:ext cx="431650" cy="365700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4628" extrusionOk="0">
                    <a:moveTo>
                      <a:pt x="4752" y="0"/>
                    </a:moveTo>
                    <a:lnTo>
                      <a:pt x="1" y="2938"/>
                    </a:lnTo>
                    <a:lnTo>
                      <a:pt x="5516" y="10836"/>
                    </a:lnTo>
                    <a:lnTo>
                      <a:pt x="13863" y="14627"/>
                    </a:lnTo>
                    <a:lnTo>
                      <a:pt x="17265" y="6669"/>
                    </a:lnTo>
                    <a:lnTo>
                      <a:pt x="10776" y="4257"/>
                    </a:lnTo>
                    <a:lnTo>
                      <a:pt x="11720" y="360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86;p25">
                <a:extLst>
                  <a:ext uri="{FF2B5EF4-FFF2-40B4-BE49-F238E27FC236}">
                    <a16:creationId xmlns:a16="http://schemas.microsoft.com/office/drawing/2014/main" id="{79416329-8398-5C37-F08F-44EF91A6F342}"/>
                  </a:ext>
                </a:extLst>
              </p:cNvPr>
              <p:cNvSpPr/>
              <p:nvPr/>
            </p:nvSpPr>
            <p:spPr>
              <a:xfrm>
                <a:off x="6523875" y="2807825"/>
                <a:ext cx="266050" cy="176500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060" extrusionOk="0">
                    <a:moveTo>
                      <a:pt x="10386" y="1"/>
                    </a:moveTo>
                    <a:lnTo>
                      <a:pt x="1" y="1320"/>
                    </a:lnTo>
                    <a:lnTo>
                      <a:pt x="5935" y="7000"/>
                    </a:lnTo>
                    <a:lnTo>
                      <a:pt x="5950" y="7044"/>
                    </a:lnTo>
                    <a:lnTo>
                      <a:pt x="5965" y="7059"/>
                    </a:lnTo>
                    <a:lnTo>
                      <a:pt x="10641" y="4167"/>
                    </a:lnTo>
                    <a:lnTo>
                      <a:pt x="103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87;p25">
                <a:extLst>
                  <a:ext uri="{FF2B5EF4-FFF2-40B4-BE49-F238E27FC236}">
                    <a16:creationId xmlns:a16="http://schemas.microsoft.com/office/drawing/2014/main" id="{C5B5E47D-6044-30DA-7510-B653CA68D27B}"/>
                  </a:ext>
                </a:extLst>
              </p:cNvPr>
              <p:cNvSpPr/>
              <p:nvPr/>
            </p:nvSpPr>
            <p:spPr>
              <a:xfrm>
                <a:off x="6801125" y="2671075"/>
                <a:ext cx="58075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23230" h="7405" extrusionOk="0">
                    <a:moveTo>
                      <a:pt x="22271" y="1"/>
                    </a:moveTo>
                    <a:lnTo>
                      <a:pt x="1" y="870"/>
                    </a:lnTo>
                    <a:lnTo>
                      <a:pt x="390" y="7179"/>
                    </a:lnTo>
                    <a:lnTo>
                      <a:pt x="23215" y="7404"/>
                    </a:lnTo>
                    <a:lnTo>
                      <a:pt x="23230" y="6805"/>
                    </a:lnTo>
                    <a:lnTo>
                      <a:pt x="23215" y="5920"/>
                    </a:lnTo>
                    <a:lnTo>
                      <a:pt x="23170" y="5051"/>
                    </a:lnTo>
                    <a:lnTo>
                      <a:pt x="23080" y="4182"/>
                    </a:lnTo>
                    <a:lnTo>
                      <a:pt x="22975" y="3328"/>
                    </a:lnTo>
                    <a:lnTo>
                      <a:pt x="22840" y="2473"/>
                    </a:lnTo>
                    <a:lnTo>
                      <a:pt x="22690" y="1649"/>
                    </a:lnTo>
                    <a:lnTo>
                      <a:pt x="22496" y="810"/>
                    </a:lnTo>
                    <a:lnTo>
                      <a:pt x="22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88;p25">
                <a:extLst>
                  <a:ext uri="{FF2B5EF4-FFF2-40B4-BE49-F238E27FC236}">
                    <a16:creationId xmlns:a16="http://schemas.microsoft.com/office/drawing/2014/main" id="{2980FDE0-6F2F-9264-8C92-4D3D117AEA7F}"/>
                  </a:ext>
                </a:extLst>
              </p:cNvPr>
              <p:cNvSpPr/>
              <p:nvPr/>
            </p:nvSpPr>
            <p:spPr>
              <a:xfrm>
                <a:off x="6656125" y="2535075"/>
                <a:ext cx="125550" cy="264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0567" extrusionOk="0">
                    <a:moveTo>
                      <a:pt x="4407" y="1"/>
                    </a:moveTo>
                    <a:lnTo>
                      <a:pt x="1020" y="180"/>
                    </a:lnTo>
                    <a:lnTo>
                      <a:pt x="645" y="3417"/>
                    </a:lnTo>
                    <a:lnTo>
                      <a:pt x="331" y="6445"/>
                    </a:lnTo>
                    <a:lnTo>
                      <a:pt x="196" y="7779"/>
                    </a:lnTo>
                    <a:lnTo>
                      <a:pt x="91" y="8948"/>
                    </a:lnTo>
                    <a:lnTo>
                      <a:pt x="31" y="9877"/>
                    </a:lnTo>
                    <a:lnTo>
                      <a:pt x="1" y="10566"/>
                    </a:lnTo>
                    <a:lnTo>
                      <a:pt x="5021" y="9922"/>
                    </a:lnTo>
                    <a:lnTo>
                      <a:pt x="44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89;p25">
                <a:extLst>
                  <a:ext uri="{FF2B5EF4-FFF2-40B4-BE49-F238E27FC236}">
                    <a16:creationId xmlns:a16="http://schemas.microsoft.com/office/drawing/2014/main" id="{5C75296B-53F3-5066-A7F5-4842259F3E30}"/>
                  </a:ext>
                </a:extLst>
              </p:cNvPr>
              <p:cNvSpPr/>
              <p:nvPr/>
            </p:nvSpPr>
            <p:spPr>
              <a:xfrm>
                <a:off x="6789525" y="2223350"/>
                <a:ext cx="479950" cy="285525"/>
              </a:xfrm>
              <a:custGeom>
                <a:avLst/>
                <a:gdLst/>
                <a:ahLst/>
                <a:cxnLst/>
                <a:rect l="l" t="t" r="r" b="b"/>
                <a:pathLst>
                  <a:path w="19198" h="11421" extrusionOk="0">
                    <a:moveTo>
                      <a:pt x="0" y="1"/>
                    </a:moveTo>
                    <a:lnTo>
                      <a:pt x="0" y="91"/>
                    </a:lnTo>
                    <a:lnTo>
                      <a:pt x="15" y="3702"/>
                    </a:lnTo>
                    <a:lnTo>
                      <a:pt x="30" y="6999"/>
                    </a:lnTo>
                    <a:lnTo>
                      <a:pt x="30" y="11420"/>
                    </a:lnTo>
                    <a:lnTo>
                      <a:pt x="6819" y="11076"/>
                    </a:lnTo>
                    <a:lnTo>
                      <a:pt x="12499" y="10806"/>
                    </a:lnTo>
                    <a:lnTo>
                      <a:pt x="16845" y="10596"/>
                    </a:lnTo>
                    <a:lnTo>
                      <a:pt x="19198" y="10506"/>
                    </a:lnTo>
                    <a:lnTo>
                      <a:pt x="18793" y="9937"/>
                    </a:lnTo>
                    <a:lnTo>
                      <a:pt x="18374" y="9382"/>
                    </a:lnTo>
                    <a:lnTo>
                      <a:pt x="17924" y="8843"/>
                    </a:lnTo>
                    <a:lnTo>
                      <a:pt x="17475" y="8318"/>
                    </a:lnTo>
                    <a:lnTo>
                      <a:pt x="16995" y="7794"/>
                    </a:lnTo>
                    <a:lnTo>
                      <a:pt x="16515" y="7299"/>
                    </a:lnTo>
                    <a:lnTo>
                      <a:pt x="16021" y="6805"/>
                    </a:lnTo>
                    <a:lnTo>
                      <a:pt x="15511" y="6340"/>
                    </a:lnTo>
                    <a:lnTo>
                      <a:pt x="14987" y="5875"/>
                    </a:lnTo>
                    <a:lnTo>
                      <a:pt x="14447" y="5426"/>
                    </a:lnTo>
                    <a:lnTo>
                      <a:pt x="13893" y="5006"/>
                    </a:lnTo>
                    <a:lnTo>
                      <a:pt x="13338" y="4587"/>
                    </a:lnTo>
                    <a:lnTo>
                      <a:pt x="12769" y="4197"/>
                    </a:lnTo>
                    <a:lnTo>
                      <a:pt x="12184" y="3807"/>
                    </a:lnTo>
                    <a:lnTo>
                      <a:pt x="11585" y="3448"/>
                    </a:lnTo>
                    <a:lnTo>
                      <a:pt x="10970" y="3088"/>
                    </a:lnTo>
                    <a:lnTo>
                      <a:pt x="10356" y="2758"/>
                    </a:lnTo>
                    <a:lnTo>
                      <a:pt x="9726" y="2444"/>
                    </a:lnTo>
                    <a:lnTo>
                      <a:pt x="9082" y="2144"/>
                    </a:lnTo>
                    <a:lnTo>
                      <a:pt x="8438" y="1859"/>
                    </a:lnTo>
                    <a:lnTo>
                      <a:pt x="7778" y="1604"/>
                    </a:lnTo>
                    <a:lnTo>
                      <a:pt x="7104" y="1349"/>
                    </a:lnTo>
                    <a:lnTo>
                      <a:pt x="6429" y="1125"/>
                    </a:lnTo>
                    <a:lnTo>
                      <a:pt x="5755" y="930"/>
                    </a:lnTo>
                    <a:lnTo>
                      <a:pt x="5051" y="735"/>
                    </a:lnTo>
                    <a:lnTo>
                      <a:pt x="4361" y="570"/>
                    </a:lnTo>
                    <a:lnTo>
                      <a:pt x="3642" y="420"/>
                    </a:lnTo>
                    <a:lnTo>
                      <a:pt x="2938" y="300"/>
                    </a:lnTo>
                    <a:lnTo>
                      <a:pt x="2203" y="196"/>
                    </a:lnTo>
                    <a:lnTo>
                      <a:pt x="1484" y="106"/>
                    </a:lnTo>
                    <a:lnTo>
                      <a:pt x="749" y="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90;p25">
                <a:extLst>
                  <a:ext uri="{FF2B5EF4-FFF2-40B4-BE49-F238E27FC236}">
                    <a16:creationId xmlns:a16="http://schemas.microsoft.com/office/drawing/2014/main" id="{7A537256-2BEF-65F4-CD18-E2C07F54A80C}"/>
                  </a:ext>
                </a:extLst>
              </p:cNvPr>
              <p:cNvSpPr/>
              <p:nvPr/>
            </p:nvSpPr>
            <p:spPr>
              <a:xfrm>
                <a:off x="6859200" y="3272050"/>
                <a:ext cx="246175" cy="173850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6954" extrusionOk="0">
                    <a:moveTo>
                      <a:pt x="2414" y="0"/>
                    </a:moveTo>
                    <a:lnTo>
                      <a:pt x="1" y="3597"/>
                    </a:lnTo>
                    <a:lnTo>
                      <a:pt x="1305" y="6954"/>
                    </a:lnTo>
                    <a:lnTo>
                      <a:pt x="1889" y="6834"/>
                    </a:lnTo>
                    <a:lnTo>
                      <a:pt x="2458" y="6684"/>
                    </a:lnTo>
                    <a:lnTo>
                      <a:pt x="3028" y="6534"/>
                    </a:lnTo>
                    <a:lnTo>
                      <a:pt x="3582" y="6354"/>
                    </a:lnTo>
                    <a:lnTo>
                      <a:pt x="4152" y="6175"/>
                    </a:lnTo>
                    <a:lnTo>
                      <a:pt x="4691" y="5980"/>
                    </a:lnTo>
                    <a:lnTo>
                      <a:pt x="5246" y="5770"/>
                    </a:lnTo>
                    <a:lnTo>
                      <a:pt x="5786" y="5560"/>
                    </a:lnTo>
                    <a:lnTo>
                      <a:pt x="6310" y="5320"/>
                    </a:lnTo>
                    <a:lnTo>
                      <a:pt x="6835" y="5081"/>
                    </a:lnTo>
                    <a:lnTo>
                      <a:pt x="7359" y="4826"/>
                    </a:lnTo>
                    <a:lnTo>
                      <a:pt x="7869" y="4556"/>
                    </a:lnTo>
                    <a:lnTo>
                      <a:pt x="8378" y="4271"/>
                    </a:lnTo>
                    <a:lnTo>
                      <a:pt x="8873" y="3987"/>
                    </a:lnTo>
                    <a:lnTo>
                      <a:pt x="9367" y="3687"/>
                    </a:lnTo>
                    <a:lnTo>
                      <a:pt x="9847" y="3372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91;p25">
                <a:extLst>
                  <a:ext uri="{FF2B5EF4-FFF2-40B4-BE49-F238E27FC236}">
                    <a16:creationId xmlns:a16="http://schemas.microsoft.com/office/drawing/2014/main" id="{0ADEC2AB-3CEF-50F0-45C4-BBA3DBB1E572}"/>
                  </a:ext>
                </a:extLst>
              </p:cNvPr>
              <p:cNvSpPr/>
              <p:nvPr/>
            </p:nvSpPr>
            <p:spPr>
              <a:xfrm>
                <a:off x="6145100" y="2781600"/>
                <a:ext cx="372050" cy="535425"/>
              </a:xfrm>
              <a:custGeom>
                <a:avLst/>
                <a:gdLst/>
                <a:ahLst/>
                <a:cxnLst/>
                <a:rect l="l" t="t" r="r" b="b"/>
                <a:pathLst>
                  <a:path w="14882" h="21417" extrusionOk="0">
                    <a:moveTo>
                      <a:pt x="120" y="1"/>
                    </a:moveTo>
                    <a:lnTo>
                      <a:pt x="75" y="585"/>
                    </a:lnTo>
                    <a:lnTo>
                      <a:pt x="30" y="1185"/>
                    </a:lnTo>
                    <a:lnTo>
                      <a:pt x="15" y="1784"/>
                    </a:lnTo>
                    <a:lnTo>
                      <a:pt x="0" y="2384"/>
                    </a:lnTo>
                    <a:lnTo>
                      <a:pt x="15" y="3103"/>
                    </a:lnTo>
                    <a:lnTo>
                      <a:pt x="45" y="3807"/>
                    </a:lnTo>
                    <a:lnTo>
                      <a:pt x="90" y="4512"/>
                    </a:lnTo>
                    <a:lnTo>
                      <a:pt x="165" y="5216"/>
                    </a:lnTo>
                    <a:lnTo>
                      <a:pt x="255" y="5905"/>
                    </a:lnTo>
                    <a:lnTo>
                      <a:pt x="360" y="6595"/>
                    </a:lnTo>
                    <a:lnTo>
                      <a:pt x="495" y="7269"/>
                    </a:lnTo>
                    <a:lnTo>
                      <a:pt x="630" y="7944"/>
                    </a:lnTo>
                    <a:lnTo>
                      <a:pt x="794" y="8618"/>
                    </a:lnTo>
                    <a:lnTo>
                      <a:pt x="974" y="9277"/>
                    </a:lnTo>
                    <a:lnTo>
                      <a:pt x="1184" y="9922"/>
                    </a:lnTo>
                    <a:lnTo>
                      <a:pt x="1394" y="10566"/>
                    </a:lnTo>
                    <a:lnTo>
                      <a:pt x="1634" y="11211"/>
                    </a:lnTo>
                    <a:lnTo>
                      <a:pt x="1873" y="11840"/>
                    </a:lnTo>
                    <a:lnTo>
                      <a:pt x="2143" y="12455"/>
                    </a:lnTo>
                    <a:lnTo>
                      <a:pt x="2428" y="13069"/>
                    </a:lnTo>
                    <a:lnTo>
                      <a:pt x="2728" y="13668"/>
                    </a:lnTo>
                    <a:lnTo>
                      <a:pt x="3042" y="14268"/>
                    </a:lnTo>
                    <a:lnTo>
                      <a:pt x="3372" y="14852"/>
                    </a:lnTo>
                    <a:lnTo>
                      <a:pt x="3717" y="15422"/>
                    </a:lnTo>
                    <a:lnTo>
                      <a:pt x="4077" y="15976"/>
                    </a:lnTo>
                    <a:lnTo>
                      <a:pt x="4451" y="16531"/>
                    </a:lnTo>
                    <a:lnTo>
                      <a:pt x="4841" y="17070"/>
                    </a:lnTo>
                    <a:lnTo>
                      <a:pt x="5245" y="17610"/>
                    </a:lnTo>
                    <a:lnTo>
                      <a:pt x="5665" y="18120"/>
                    </a:lnTo>
                    <a:lnTo>
                      <a:pt x="6100" y="18629"/>
                    </a:lnTo>
                    <a:lnTo>
                      <a:pt x="6534" y="19124"/>
                    </a:lnTo>
                    <a:lnTo>
                      <a:pt x="6999" y="19603"/>
                    </a:lnTo>
                    <a:lnTo>
                      <a:pt x="7463" y="20083"/>
                    </a:lnTo>
                    <a:lnTo>
                      <a:pt x="7943" y="20532"/>
                    </a:lnTo>
                    <a:lnTo>
                      <a:pt x="8438" y="20982"/>
                    </a:lnTo>
                    <a:lnTo>
                      <a:pt x="8947" y="21417"/>
                    </a:lnTo>
                    <a:lnTo>
                      <a:pt x="14372" y="16951"/>
                    </a:lnTo>
                    <a:lnTo>
                      <a:pt x="14882" y="16531"/>
                    </a:lnTo>
                    <a:lnTo>
                      <a:pt x="5515" y="1709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92;p25">
                <a:extLst>
                  <a:ext uri="{FF2B5EF4-FFF2-40B4-BE49-F238E27FC236}">
                    <a16:creationId xmlns:a16="http://schemas.microsoft.com/office/drawing/2014/main" id="{A59B2D43-E543-7773-4227-8C8AAD19B1E9}"/>
                  </a:ext>
                </a:extLst>
              </p:cNvPr>
              <p:cNvSpPr/>
              <p:nvPr/>
            </p:nvSpPr>
            <p:spPr>
              <a:xfrm>
                <a:off x="6388625" y="3168250"/>
                <a:ext cx="47847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19139" h="11646" extrusionOk="0">
                    <a:moveTo>
                      <a:pt x="8003" y="1"/>
                    </a:moveTo>
                    <a:lnTo>
                      <a:pt x="3687" y="3553"/>
                    </a:lnTo>
                    <a:lnTo>
                      <a:pt x="0" y="6580"/>
                    </a:lnTo>
                    <a:lnTo>
                      <a:pt x="390" y="6880"/>
                    </a:lnTo>
                    <a:lnTo>
                      <a:pt x="795" y="7164"/>
                    </a:lnTo>
                    <a:lnTo>
                      <a:pt x="1199" y="7434"/>
                    </a:lnTo>
                    <a:lnTo>
                      <a:pt x="1604" y="7719"/>
                    </a:lnTo>
                    <a:lnTo>
                      <a:pt x="2024" y="7974"/>
                    </a:lnTo>
                    <a:lnTo>
                      <a:pt x="2443" y="8229"/>
                    </a:lnTo>
                    <a:lnTo>
                      <a:pt x="2878" y="8468"/>
                    </a:lnTo>
                    <a:lnTo>
                      <a:pt x="3298" y="8708"/>
                    </a:lnTo>
                    <a:lnTo>
                      <a:pt x="3747" y="8948"/>
                    </a:lnTo>
                    <a:lnTo>
                      <a:pt x="4182" y="9158"/>
                    </a:lnTo>
                    <a:lnTo>
                      <a:pt x="4631" y="9382"/>
                    </a:lnTo>
                    <a:lnTo>
                      <a:pt x="5081" y="9577"/>
                    </a:lnTo>
                    <a:lnTo>
                      <a:pt x="5546" y="9772"/>
                    </a:lnTo>
                    <a:lnTo>
                      <a:pt x="6010" y="9967"/>
                    </a:lnTo>
                    <a:lnTo>
                      <a:pt x="6475" y="10132"/>
                    </a:lnTo>
                    <a:lnTo>
                      <a:pt x="6939" y="10312"/>
                    </a:lnTo>
                    <a:lnTo>
                      <a:pt x="7419" y="10462"/>
                    </a:lnTo>
                    <a:lnTo>
                      <a:pt x="7898" y="10611"/>
                    </a:lnTo>
                    <a:lnTo>
                      <a:pt x="8378" y="10746"/>
                    </a:lnTo>
                    <a:lnTo>
                      <a:pt x="8873" y="10881"/>
                    </a:lnTo>
                    <a:lnTo>
                      <a:pt x="9367" y="11001"/>
                    </a:lnTo>
                    <a:lnTo>
                      <a:pt x="9862" y="11106"/>
                    </a:lnTo>
                    <a:lnTo>
                      <a:pt x="10356" y="11211"/>
                    </a:lnTo>
                    <a:lnTo>
                      <a:pt x="10851" y="11301"/>
                    </a:lnTo>
                    <a:lnTo>
                      <a:pt x="11360" y="11376"/>
                    </a:lnTo>
                    <a:lnTo>
                      <a:pt x="11870" y="11451"/>
                    </a:lnTo>
                    <a:lnTo>
                      <a:pt x="12379" y="11511"/>
                    </a:lnTo>
                    <a:lnTo>
                      <a:pt x="12904" y="11556"/>
                    </a:lnTo>
                    <a:lnTo>
                      <a:pt x="13414" y="11601"/>
                    </a:lnTo>
                    <a:lnTo>
                      <a:pt x="13938" y="11630"/>
                    </a:lnTo>
                    <a:lnTo>
                      <a:pt x="14463" y="11645"/>
                    </a:lnTo>
                    <a:lnTo>
                      <a:pt x="15527" y="11645"/>
                    </a:lnTo>
                    <a:lnTo>
                      <a:pt x="16051" y="11630"/>
                    </a:lnTo>
                    <a:lnTo>
                      <a:pt x="16576" y="11601"/>
                    </a:lnTo>
                    <a:lnTo>
                      <a:pt x="17085" y="11556"/>
                    </a:lnTo>
                    <a:lnTo>
                      <a:pt x="17610" y="11511"/>
                    </a:lnTo>
                    <a:lnTo>
                      <a:pt x="18119" y="11451"/>
                    </a:lnTo>
                    <a:lnTo>
                      <a:pt x="18629" y="11376"/>
                    </a:lnTo>
                    <a:lnTo>
                      <a:pt x="19138" y="11301"/>
                    </a:lnTo>
                    <a:lnTo>
                      <a:pt x="17835" y="7959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93;p25">
                <a:extLst>
                  <a:ext uri="{FF2B5EF4-FFF2-40B4-BE49-F238E27FC236}">
                    <a16:creationId xmlns:a16="http://schemas.microsoft.com/office/drawing/2014/main" id="{579B8D89-D42D-133A-00BC-4AB5C57212C2}"/>
                  </a:ext>
                </a:extLst>
              </p:cNvPr>
              <p:cNvSpPr/>
              <p:nvPr/>
            </p:nvSpPr>
            <p:spPr>
              <a:xfrm>
                <a:off x="6985850" y="2941575"/>
                <a:ext cx="384425" cy="398300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15932" extrusionOk="0">
                    <a:moveTo>
                      <a:pt x="779" y="1"/>
                    </a:moveTo>
                    <a:lnTo>
                      <a:pt x="0" y="3208"/>
                    </a:lnTo>
                    <a:lnTo>
                      <a:pt x="6639" y="5681"/>
                    </a:lnTo>
                    <a:lnTo>
                      <a:pt x="2833" y="14613"/>
                    </a:lnTo>
                    <a:lnTo>
                      <a:pt x="5725" y="15932"/>
                    </a:lnTo>
                    <a:lnTo>
                      <a:pt x="6175" y="15587"/>
                    </a:lnTo>
                    <a:lnTo>
                      <a:pt x="6624" y="15227"/>
                    </a:lnTo>
                    <a:lnTo>
                      <a:pt x="7074" y="14868"/>
                    </a:lnTo>
                    <a:lnTo>
                      <a:pt x="7493" y="14493"/>
                    </a:lnTo>
                    <a:lnTo>
                      <a:pt x="7928" y="14118"/>
                    </a:lnTo>
                    <a:lnTo>
                      <a:pt x="8333" y="13729"/>
                    </a:lnTo>
                    <a:lnTo>
                      <a:pt x="8737" y="13324"/>
                    </a:lnTo>
                    <a:lnTo>
                      <a:pt x="9127" y="12904"/>
                    </a:lnTo>
                    <a:lnTo>
                      <a:pt x="9517" y="12485"/>
                    </a:lnTo>
                    <a:lnTo>
                      <a:pt x="9891" y="12065"/>
                    </a:lnTo>
                    <a:lnTo>
                      <a:pt x="10266" y="11631"/>
                    </a:lnTo>
                    <a:lnTo>
                      <a:pt x="10611" y="11181"/>
                    </a:lnTo>
                    <a:lnTo>
                      <a:pt x="10955" y="10731"/>
                    </a:lnTo>
                    <a:lnTo>
                      <a:pt x="11300" y="10267"/>
                    </a:lnTo>
                    <a:lnTo>
                      <a:pt x="11630" y="9787"/>
                    </a:lnTo>
                    <a:lnTo>
                      <a:pt x="11930" y="9308"/>
                    </a:lnTo>
                    <a:lnTo>
                      <a:pt x="12244" y="8828"/>
                    </a:lnTo>
                    <a:lnTo>
                      <a:pt x="12529" y="8334"/>
                    </a:lnTo>
                    <a:lnTo>
                      <a:pt x="12814" y="7839"/>
                    </a:lnTo>
                    <a:lnTo>
                      <a:pt x="13083" y="7329"/>
                    </a:lnTo>
                    <a:lnTo>
                      <a:pt x="13338" y="6820"/>
                    </a:lnTo>
                    <a:lnTo>
                      <a:pt x="13593" y="6295"/>
                    </a:lnTo>
                    <a:lnTo>
                      <a:pt x="13818" y="5771"/>
                    </a:lnTo>
                    <a:lnTo>
                      <a:pt x="14043" y="5231"/>
                    </a:lnTo>
                    <a:lnTo>
                      <a:pt x="14252" y="4692"/>
                    </a:lnTo>
                    <a:lnTo>
                      <a:pt x="14462" y="4152"/>
                    </a:lnTo>
                    <a:lnTo>
                      <a:pt x="14642" y="3598"/>
                    </a:lnTo>
                    <a:lnTo>
                      <a:pt x="14807" y="3028"/>
                    </a:lnTo>
                    <a:lnTo>
                      <a:pt x="14972" y="2474"/>
                    </a:lnTo>
                    <a:lnTo>
                      <a:pt x="15122" y="1904"/>
                    </a:lnTo>
                    <a:lnTo>
                      <a:pt x="15257" y="1335"/>
                    </a:lnTo>
                    <a:lnTo>
                      <a:pt x="15376" y="750"/>
                    </a:lnTo>
                    <a:lnTo>
                      <a:pt x="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94;p25">
                <a:extLst>
                  <a:ext uri="{FF2B5EF4-FFF2-40B4-BE49-F238E27FC236}">
                    <a16:creationId xmlns:a16="http://schemas.microsoft.com/office/drawing/2014/main" id="{1D7A5AF0-7796-4D99-AC59-83A6838E8083}"/>
                  </a:ext>
                </a:extLst>
              </p:cNvPr>
              <p:cNvSpPr/>
              <p:nvPr/>
            </p:nvSpPr>
            <p:spPr>
              <a:xfrm>
                <a:off x="6302825" y="2248450"/>
                <a:ext cx="353700" cy="427525"/>
              </a:xfrm>
              <a:custGeom>
                <a:avLst/>
                <a:gdLst/>
                <a:ahLst/>
                <a:cxnLst/>
                <a:rect l="l" t="t" r="r" b="b"/>
                <a:pathLst>
                  <a:path w="14148" h="17101" extrusionOk="0">
                    <a:moveTo>
                      <a:pt x="11360" y="1"/>
                    </a:moveTo>
                    <a:lnTo>
                      <a:pt x="10536" y="256"/>
                    </a:lnTo>
                    <a:lnTo>
                      <a:pt x="9727" y="555"/>
                    </a:lnTo>
                    <a:lnTo>
                      <a:pt x="8933" y="870"/>
                    </a:lnTo>
                    <a:lnTo>
                      <a:pt x="8138" y="1215"/>
                    </a:lnTo>
                    <a:lnTo>
                      <a:pt x="7374" y="1574"/>
                    </a:lnTo>
                    <a:lnTo>
                      <a:pt x="6610" y="1979"/>
                    </a:lnTo>
                    <a:lnTo>
                      <a:pt x="5875" y="2399"/>
                    </a:lnTo>
                    <a:lnTo>
                      <a:pt x="5156" y="2833"/>
                    </a:lnTo>
                    <a:lnTo>
                      <a:pt x="4437" y="3313"/>
                    </a:lnTo>
                    <a:lnTo>
                      <a:pt x="3747" y="3792"/>
                    </a:lnTo>
                    <a:lnTo>
                      <a:pt x="3073" y="4317"/>
                    </a:lnTo>
                    <a:lnTo>
                      <a:pt x="2428" y="4856"/>
                    </a:lnTo>
                    <a:lnTo>
                      <a:pt x="1784" y="5411"/>
                    </a:lnTo>
                    <a:lnTo>
                      <a:pt x="1169" y="5980"/>
                    </a:lnTo>
                    <a:lnTo>
                      <a:pt x="585" y="6595"/>
                    </a:lnTo>
                    <a:lnTo>
                      <a:pt x="1" y="7209"/>
                    </a:lnTo>
                    <a:lnTo>
                      <a:pt x="4736" y="17100"/>
                    </a:lnTo>
                    <a:lnTo>
                      <a:pt x="13593" y="16651"/>
                    </a:lnTo>
                    <a:lnTo>
                      <a:pt x="13908" y="13773"/>
                    </a:lnTo>
                    <a:lnTo>
                      <a:pt x="14148" y="11690"/>
                    </a:lnTo>
                    <a:lnTo>
                      <a:pt x="14148" y="11690"/>
                    </a:lnTo>
                    <a:lnTo>
                      <a:pt x="11825" y="11810"/>
                    </a:lnTo>
                    <a:lnTo>
                      <a:pt x="11300" y="11840"/>
                    </a:lnTo>
                    <a:lnTo>
                      <a:pt x="11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95;p25">
                <a:extLst>
                  <a:ext uri="{FF2B5EF4-FFF2-40B4-BE49-F238E27FC236}">
                    <a16:creationId xmlns:a16="http://schemas.microsoft.com/office/drawing/2014/main" id="{66E2D9F4-E921-B3B0-EE85-57671DE96077}"/>
                  </a:ext>
                </a:extLst>
              </p:cNvPr>
              <p:cNvSpPr/>
              <p:nvPr/>
            </p:nvSpPr>
            <p:spPr>
              <a:xfrm>
                <a:off x="6791025" y="2510350"/>
                <a:ext cx="559400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2376" h="6310" extrusionOk="0">
                    <a:moveTo>
                      <a:pt x="19797" y="0"/>
                    </a:moveTo>
                    <a:lnTo>
                      <a:pt x="16351" y="135"/>
                    </a:lnTo>
                    <a:lnTo>
                      <a:pt x="11570" y="360"/>
                    </a:lnTo>
                    <a:lnTo>
                      <a:pt x="5950" y="630"/>
                    </a:lnTo>
                    <a:lnTo>
                      <a:pt x="0" y="930"/>
                    </a:lnTo>
                    <a:lnTo>
                      <a:pt x="330" y="6310"/>
                    </a:lnTo>
                    <a:lnTo>
                      <a:pt x="22375" y="5441"/>
                    </a:lnTo>
                    <a:lnTo>
                      <a:pt x="22120" y="4721"/>
                    </a:lnTo>
                    <a:lnTo>
                      <a:pt x="21851" y="4017"/>
                    </a:lnTo>
                    <a:lnTo>
                      <a:pt x="21566" y="3312"/>
                    </a:lnTo>
                    <a:lnTo>
                      <a:pt x="21251" y="2623"/>
                    </a:lnTo>
                    <a:lnTo>
                      <a:pt x="20906" y="1949"/>
                    </a:lnTo>
                    <a:lnTo>
                      <a:pt x="20562" y="1289"/>
                    </a:lnTo>
                    <a:lnTo>
                      <a:pt x="20187" y="630"/>
                    </a:lnTo>
                    <a:lnTo>
                      <a:pt x="197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96;p25">
                <a:extLst>
                  <a:ext uri="{FF2B5EF4-FFF2-40B4-BE49-F238E27FC236}">
                    <a16:creationId xmlns:a16="http://schemas.microsoft.com/office/drawing/2014/main" id="{727D4311-8E18-D76B-71C2-A5270AEFB612}"/>
                  </a:ext>
                </a:extLst>
              </p:cNvPr>
              <p:cNvSpPr/>
              <p:nvPr/>
            </p:nvSpPr>
            <p:spPr>
              <a:xfrm>
                <a:off x="6812375" y="2875275"/>
                <a:ext cx="568025" cy="60350"/>
              </a:xfrm>
              <a:custGeom>
                <a:avLst/>
                <a:gdLst/>
                <a:ahLst/>
                <a:cxnLst/>
                <a:rect l="l" t="t" r="r" b="b"/>
                <a:pathLst>
                  <a:path w="22721" h="2414" extrusionOk="0">
                    <a:moveTo>
                      <a:pt x="0" y="0"/>
                    </a:moveTo>
                    <a:lnTo>
                      <a:pt x="90" y="1259"/>
                    </a:lnTo>
                    <a:lnTo>
                      <a:pt x="22480" y="2413"/>
                    </a:lnTo>
                    <a:lnTo>
                      <a:pt x="22570" y="1874"/>
                    </a:lnTo>
                    <a:lnTo>
                      <a:pt x="22630" y="1319"/>
                    </a:lnTo>
                    <a:lnTo>
                      <a:pt x="22675" y="780"/>
                    </a:lnTo>
                    <a:lnTo>
                      <a:pt x="2272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97;p25">
                <a:extLst>
                  <a:ext uri="{FF2B5EF4-FFF2-40B4-BE49-F238E27FC236}">
                    <a16:creationId xmlns:a16="http://schemas.microsoft.com/office/drawing/2014/main" id="{7D0D59E3-62F1-93B6-350F-3FA4760F72E6}"/>
                  </a:ext>
                </a:extLst>
              </p:cNvPr>
              <p:cNvSpPr/>
              <p:nvPr/>
            </p:nvSpPr>
            <p:spPr>
              <a:xfrm>
                <a:off x="6610425" y="2222975"/>
                <a:ext cx="155125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11826" extrusionOk="0">
                    <a:moveTo>
                      <a:pt x="5336" y="1"/>
                    </a:moveTo>
                    <a:lnTo>
                      <a:pt x="4556" y="46"/>
                    </a:lnTo>
                    <a:lnTo>
                      <a:pt x="3792" y="106"/>
                    </a:lnTo>
                    <a:lnTo>
                      <a:pt x="3028" y="181"/>
                    </a:lnTo>
                    <a:lnTo>
                      <a:pt x="2279" y="300"/>
                    </a:lnTo>
                    <a:lnTo>
                      <a:pt x="1529" y="420"/>
                    </a:lnTo>
                    <a:lnTo>
                      <a:pt x="795" y="570"/>
                    </a:lnTo>
                    <a:lnTo>
                      <a:pt x="60" y="750"/>
                    </a:lnTo>
                    <a:lnTo>
                      <a:pt x="1" y="11825"/>
                    </a:lnTo>
                    <a:lnTo>
                      <a:pt x="6205" y="11495"/>
                    </a:lnTo>
                    <a:lnTo>
                      <a:pt x="6205" y="5860"/>
                    </a:lnTo>
                    <a:lnTo>
                      <a:pt x="6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1098;p25">
              <a:extLst>
                <a:ext uri="{FF2B5EF4-FFF2-40B4-BE49-F238E27FC236}">
                  <a16:creationId xmlns:a16="http://schemas.microsoft.com/office/drawing/2014/main" id="{9B2F518D-AF95-AEEC-37C7-4155673AC95C}"/>
                </a:ext>
              </a:extLst>
            </p:cNvPr>
            <p:cNvSpPr/>
            <p:nvPr/>
          </p:nvSpPr>
          <p:spPr>
            <a:xfrm>
              <a:off x="7303474" y="2004413"/>
              <a:ext cx="100485" cy="130338"/>
            </a:xfrm>
            <a:custGeom>
              <a:avLst/>
              <a:gdLst/>
              <a:ahLst/>
              <a:cxnLst/>
              <a:rect l="l" t="t" r="r" b="b"/>
              <a:pathLst>
                <a:path w="2878" h="3733" extrusionOk="0">
                  <a:moveTo>
                    <a:pt x="1454" y="795"/>
                  </a:moveTo>
                  <a:lnTo>
                    <a:pt x="1574" y="810"/>
                  </a:lnTo>
                  <a:lnTo>
                    <a:pt x="1694" y="840"/>
                  </a:lnTo>
                  <a:lnTo>
                    <a:pt x="1799" y="900"/>
                  </a:lnTo>
                  <a:lnTo>
                    <a:pt x="1889" y="975"/>
                  </a:lnTo>
                  <a:lnTo>
                    <a:pt x="1963" y="1065"/>
                  </a:lnTo>
                  <a:lnTo>
                    <a:pt x="2023" y="1170"/>
                  </a:lnTo>
                  <a:lnTo>
                    <a:pt x="2053" y="1290"/>
                  </a:lnTo>
                  <a:lnTo>
                    <a:pt x="2068" y="1410"/>
                  </a:lnTo>
                  <a:lnTo>
                    <a:pt x="2053" y="1530"/>
                  </a:lnTo>
                  <a:lnTo>
                    <a:pt x="2023" y="1649"/>
                  </a:lnTo>
                  <a:lnTo>
                    <a:pt x="1963" y="1754"/>
                  </a:lnTo>
                  <a:lnTo>
                    <a:pt x="1889" y="1844"/>
                  </a:lnTo>
                  <a:lnTo>
                    <a:pt x="1799" y="1919"/>
                  </a:lnTo>
                  <a:lnTo>
                    <a:pt x="1694" y="1979"/>
                  </a:lnTo>
                  <a:lnTo>
                    <a:pt x="1574" y="2009"/>
                  </a:lnTo>
                  <a:lnTo>
                    <a:pt x="1454" y="2024"/>
                  </a:lnTo>
                  <a:lnTo>
                    <a:pt x="1319" y="2009"/>
                  </a:lnTo>
                  <a:lnTo>
                    <a:pt x="1214" y="1979"/>
                  </a:lnTo>
                  <a:lnTo>
                    <a:pt x="1109" y="1919"/>
                  </a:lnTo>
                  <a:lnTo>
                    <a:pt x="1019" y="1844"/>
                  </a:lnTo>
                  <a:lnTo>
                    <a:pt x="944" y="1754"/>
                  </a:lnTo>
                  <a:lnTo>
                    <a:pt x="884" y="1649"/>
                  </a:lnTo>
                  <a:lnTo>
                    <a:pt x="839" y="1530"/>
                  </a:lnTo>
                  <a:lnTo>
                    <a:pt x="839" y="1410"/>
                  </a:lnTo>
                  <a:lnTo>
                    <a:pt x="839" y="1290"/>
                  </a:lnTo>
                  <a:lnTo>
                    <a:pt x="884" y="1170"/>
                  </a:lnTo>
                  <a:lnTo>
                    <a:pt x="944" y="1065"/>
                  </a:lnTo>
                  <a:lnTo>
                    <a:pt x="1019" y="975"/>
                  </a:lnTo>
                  <a:lnTo>
                    <a:pt x="1109" y="900"/>
                  </a:lnTo>
                  <a:lnTo>
                    <a:pt x="1214" y="840"/>
                  </a:lnTo>
                  <a:lnTo>
                    <a:pt x="1319" y="810"/>
                  </a:lnTo>
                  <a:lnTo>
                    <a:pt x="1454" y="795"/>
                  </a:lnTo>
                  <a:close/>
                  <a:moveTo>
                    <a:pt x="1289" y="1"/>
                  </a:moveTo>
                  <a:lnTo>
                    <a:pt x="1154" y="16"/>
                  </a:lnTo>
                  <a:lnTo>
                    <a:pt x="1004" y="61"/>
                  </a:lnTo>
                  <a:lnTo>
                    <a:pt x="884" y="106"/>
                  </a:lnTo>
                  <a:lnTo>
                    <a:pt x="750" y="166"/>
                  </a:lnTo>
                  <a:lnTo>
                    <a:pt x="630" y="241"/>
                  </a:lnTo>
                  <a:lnTo>
                    <a:pt x="525" y="316"/>
                  </a:lnTo>
                  <a:lnTo>
                    <a:pt x="420" y="421"/>
                  </a:lnTo>
                  <a:lnTo>
                    <a:pt x="330" y="525"/>
                  </a:lnTo>
                  <a:lnTo>
                    <a:pt x="240" y="630"/>
                  </a:lnTo>
                  <a:lnTo>
                    <a:pt x="165" y="750"/>
                  </a:lnTo>
                  <a:lnTo>
                    <a:pt x="105" y="870"/>
                  </a:lnTo>
                  <a:lnTo>
                    <a:pt x="60" y="1005"/>
                  </a:lnTo>
                  <a:lnTo>
                    <a:pt x="30" y="1140"/>
                  </a:lnTo>
                  <a:lnTo>
                    <a:pt x="0" y="1290"/>
                  </a:lnTo>
                  <a:lnTo>
                    <a:pt x="0" y="1440"/>
                  </a:lnTo>
                  <a:lnTo>
                    <a:pt x="15" y="1589"/>
                  </a:lnTo>
                  <a:lnTo>
                    <a:pt x="60" y="1769"/>
                  </a:lnTo>
                  <a:lnTo>
                    <a:pt x="135" y="1949"/>
                  </a:lnTo>
                  <a:lnTo>
                    <a:pt x="225" y="2129"/>
                  </a:lnTo>
                  <a:lnTo>
                    <a:pt x="330" y="2324"/>
                  </a:lnTo>
                  <a:lnTo>
                    <a:pt x="450" y="2519"/>
                  </a:lnTo>
                  <a:lnTo>
                    <a:pt x="720" y="2878"/>
                  </a:lnTo>
                  <a:lnTo>
                    <a:pt x="989" y="3208"/>
                  </a:lnTo>
                  <a:lnTo>
                    <a:pt x="1214" y="3478"/>
                  </a:lnTo>
                  <a:lnTo>
                    <a:pt x="1439" y="3733"/>
                  </a:lnTo>
                  <a:lnTo>
                    <a:pt x="1664" y="3478"/>
                  </a:lnTo>
                  <a:lnTo>
                    <a:pt x="1889" y="3208"/>
                  </a:lnTo>
                  <a:lnTo>
                    <a:pt x="2158" y="2878"/>
                  </a:lnTo>
                  <a:lnTo>
                    <a:pt x="2428" y="2519"/>
                  </a:lnTo>
                  <a:lnTo>
                    <a:pt x="2548" y="2324"/>
                  </a:lnTo>
                  <a:lnTo>
                    <a:pt x="2653" y="2129"/>
                  </a:lnTo>
                  <a:lnTo>
                    <a:pt x="2743" y="1949"/>
                  </a:lnTo>
                  <a:lnTo>
                    <a:pt x="2818" y="1769"/>
                  </a:lnTo>
                  <a:lnTo>
                    <a:pt x="2863" y="1589"/>
                  </a:lnTo>
                  <a:lnTo>
                    <a:pt x="2878" y="1440"/>
                  </a:lnTo>
                  <a:lnTo>
                    <a:pt x="2878" y="1290"/>
                  </a:lnTo>
                  <a:lnTo>
                    <a:pt x="2848" y="1140"/>
                  </a:lnTo>
                  <a:lnTo>
                    <a:pt x="2818" y="1005"/>
                  </a:lnTo>
                  <a:lnTo>
                    <a:pt x="2773" y="870"/>
                  </a:lnTo>
                  <a:lnTo>
                    <a:pt x="2713" y="750"/>
                  </a:lnTo>
                  <a:lnTo>
                    <a:pt x="2638" y="630"/>
                  </a:lnTo>
                  <a:lnTo>
                    <a:pt x="2548" y="525"/>
                  </a:lnTo>
                  <a:lnTo>
                    <a:pt x="2458" y="421"/>
                  </a:lnTo>
                  <a:lnTo>
                    <a:pt x="2353" y="316"/>
                  </a:lnTo>
                  <a:lnTo>
                    <a:pt x="2248" y="241"/>
                  </a:lnTo>
                  <a:lnTo>
                    <a:pt x="2128" y="166"/>
                  </a:lnTo>
                  <a:lnTo>
                    <a:pt x="2008" y="106"/>
                  </a:lnTo>
                  <a:lnTo>
                    <a:pt x="1874" y="61"/>
                  </a:lnTo>
                  <a:lnTo>
                    <a:pt x="1724" y="16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1099;p25">
              <a:extLst>
                <a:ext uri="{FF2B5EF4-FFF2-40B4-BE49-F238E27FC236}">
                  <a16:creationId xmlns:a16="http://schemas.microsoft.com/office/drawing/2014/main" id="{CEADA889-EF79-D085-E77C-71883A254F78}"/>
                </a:ext>
              </a:extLst>
            </p:cNvPr>
            <p:cNvGrpSpPr/>
            <p:nvPr/>
          </p:nvGrpSpPr>
          <p:grpSpPr>
            <a:xfrm>
              <a:off x="7521417" y="3040063"/>
              <a:ext cx="87427" cy="87427"/>
              <a:chOff x="5686875" y="3169000"/>
              <a:chExt cx="62600" cy="62600"/>
            </a:xfrm>
          </p:grpSpPr>
          <p:sp>
            <p:nvSpPr>
              <p:cNvPr id="67" name="Google Shape;1100;p25">
                <a:extLst>
                  <a:ext uri="{FF2B5EF4-FFF2-40B4-BE49-F238E27FC236}">
                    <a16:creationId xmlns:a16="http://schemas.microsoft.com/office/drawing/2014/main" id="{8702172A-E620-09A0-F26D-5086B8B2C264}"/>
                  </a:ext>
                </a:extLst>
              </p:cNvPr>
              <p:cNvSpPr/>
              <p:nvPr/>
            </p:nvSpPr>
            <p:spPr>
              <a:xfrm>
                <a:off x="5700000" y="3182125"/>
                <a:ext cx="367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55" extrusionOk="0">
                    <a:moveTo>
                      <a:pt x="734" y="0"/>
                    </a:moveTo>
                    <a:lnTo>
                      <a:pt x="585" y="15"/>
                    </a:lnTo>
                    <a:lnTo>
                      <a:pt x="450" y="60"/>
                    </a:lnTo>
                    <a:lnTo>
                      <a:pt x="315" y="120"/>
                    </a:lnTo>
                    <a:lnTo>
                      <a:pt x="210" y="210"/>
                    </a:lnTo>
                    <a:lnTo>
                      <a:pt x="120" y="315"/>
                    </a:lnTo>
                    <a:lnTo>
                      <a:pt x="60" y="435"/>
                    </a:lnTo>
                    <a:lnTo>
                      <a:pt x="15" y="585"/>
                    </a:lnTo>
                    <a:lnTo>
                      <a:pt x="0" y="735"/>
                    </a:lnTo>
                    <a:lnTo>
                      <a:pt x="15" y="870"/>
                    </a:lnTo>
                    <a:lnTo>
                      <a:pt x="60" y="1019"/>
                    </a:lnTo>
                    <a:lnTo>
                      <a:pt x="120" y="1139"/>
                    </a:lnTo>
                    <a:lnTo>
                      <a:pt x="210" y="1244"/>
                    </a:lnTo>
                    <a:lnTo>
                      <a:pt x="315" y="1334"/>
                    </a:lnTo>
                    <a:lnTo>
                      <a:pt x="450" y="1409"/>
                    </a:lnTo>
                    <a:lnTo>
                      <a:pt x="585" y="1439"/>
                    </a:lnTo>
                    <a:lnTo>
                      <a:pt x="734" y="1454"/>
                    </a:lnTo>
                    <a:lnTo>
                      <a:pt x="884" y="1439"/>
                    </a:lnTo>
                    <a:lnTo>
                      <a:pt x="1019" y="1409"/>
                    </a:lnTo>
                    <a:lnTo>
                      <a:pt x="1139" y="1334"/>
                    </a:lnTo>
                    <a:lnTo>
                      <a:pt x="1244" y="1244"/>
                    </a:lnTo>
                    <a:lnTo>
                      <a:pt x="1334" y="1139"/>
                    </a:lnTo>
                    <a:lnTo>
                      <a:pt x="1409" y="1019"/>
                    </a:lnTo>
                    <a:lnTo>
                      <a:pt x="1454" y="870"/>
                    </a:lnTo>
                    <a:lnTo>
                      <a:pt x="1469" y="735"/>
                    </a:lnTo>
                    <a:lnTo>
                      <a:pt x="1454" y="585"/>
                    </a:lnTo>
                    <a:lnTo>
                      <a:pt x="1409" y="435"/>
                    </a:lnTo>
                    <a:lnTo>
                      <a:pt x="1334" y="315"/>
                    </a:lnTo>
                    <a:lnTo>
                      <a:pt x="1244" y="210"/>
                    </a:lnTo>
                    <a:lnTo>
                      <a:pt x="1139" y="120"/>
                    </a:lnTo>
                    <a:lnTo>
                      <a:pt x="1019" y="60"/>
                    </a:lnTo>
                    <a:lnTo>
                      <a:pt x="884" y="15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01;p25">
                <a:extLst>
                  <a:ext uri="{FF2B5EF4-FFF2-40B4-BE49-F238E27FC236}">
                    <a16:creationId xmlns:a16="http://schemas.microsoft.com/office/drawing/2014/main" id="{FA12A5C2-B4C4-E9BC-87AA-71C4F6D51F99}"/>
                  </a:ext>
                </a:extLst>
              </p:cNvPr>
              <p:cNvSpPr/>
              <p:nvPr/>
            </p:nvSpPr>
            <p:spPr>
              <a:xfrm>
                <a:off x="5686875" y="3169000"/>
                <a:ext cx="62600" cy="6260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1364" y="211"/>
                    </a:moveTo>
                    <a:lnTo>
                      <a:pt x="1469" y="226"/>
                    </a:lnTo>
                    <a:lnTo>
                      <a:pt x="1559" y="256"/>
                    </a:lnTo>
                    <a:lnTo>
                      <a:pt x="1664" y="286"/>
                    </a:lnTo>
                    <a:lnTo>
                      <a:pt x="1754" y="331"/>
                    </a:lnTo>
                    <a:lnTo>
                      <a:pt x="1844" y="391"/>
                    </a:lnTo>
                    <a:lnTo>
                      <a:pt x="1919" y="450"/>
                    </a:lnTo>
                    <a:lnTo>
                      <a:pt x="1994" y="510"/>
                    </a:lnTo>
                    <a:lnTo>
                      <a:pt x="2054" y="585"/>
                    </a:lnTo>
                    <a:lnTo>
                      <a:pt x="2129" y="675"/>
                    </a:lnTo>
                    <a:lnTo>
                      <a:pt x="2174" y="750"/>
                    </a:lnTo>
                    <a:lnTo>
                      <a:pt x="2219" y="840"/>
                    </a:lnTo>
                    <a:lnTo>
                      <a:pt x="2249" y="945"/>
                    </a:lnTo>
                    <a:lnTo>
                      <a:pt x="2278" y="1035"/>
                    </a:lnTo>
                    <a:lnTo>
                      <a:pt x="2293" y="1140"/>
                    </a:lnTo>
                    <a:lnTo>
                      <a:pt x="2293" y="1260"/>
                    </a:lnTo>
                    <a:lnTo>
                      <a:pt x="2293" y="1365"/>
                    </a:lnTo>
                    <a:lnTo>
                      <a:pt x="2278" y="1470"/>
                    </a:lnTo>
                    <a:lnTo>
                      <a:pt x="2249" y="1559"/>
                    </a:lnTo>
                    <a:lnTo>
                      <a:pt x="2219" y="1664"/>
                    </a:lnTo>
                    <a:lnTo>
                      <a:pt x="2174" y="1754"/>
                    </a:lnTo>
                    <a:lnTo>
                      <a:pt x="2129" y="1829"/>
                    </a:lnTo>
                    <a:lnTo>
                      <a:pt x="2054" y="1919"/>
                    </a:lnTo>
                    <a:lnTo>
                      <a:pt x="1994" y="1994"/>
                    </a:lnTo>
                    <a:lnTo>
                      <a:pt x="1919" y="2054"/>
                    </a:lnTo>
                    <a:lnTo>
                      <a:pt x="1844" y="2114"/>
                    </a:lnTo>
                    <a:lnTo>
                      <a:pt x="1754" y="2174"/>
                    </a:lnTo>
                    <a:lnTo>
                      <a:pt x="1664" y="2219"/>
                    </a:lnTo>
                    <a:lnTo>
                      <a:pt x="1559" y="2249"/>
                    </a:lnTo>
                    <a:lnTo>
                      <a:pt x="1469" y="2279"/>
                    </a:lnTo>
                    <a:lnTo>
                      <a:pt x="1364" y="2294"/>
                    </a:lnTo>
                    <a:lnTo>
                      <a:pt x="1154" y="2294"/>
                    </a:lnTo>
                    <a:lnTo>
                      <a:pt x="1050" y="2279"/>
                    </a:lnTo>
                    <a:lnTo>
                      <a:pt x="945" y="2249"/>
                    </a:lnTo>
                    <a:lnTo>
                      <a:pt x="855" y="2219"/>
                    </a:lnTo>
                    <a:lnTo>
                      <a:pt x="750" y="2174"/>
                    </a:lnTo>
                    <a:lnTo>
                      <a:pt x="675" y="2114"/>
                    </a:lnTo>
                    <a:lnTo>
                      <a:pt x="585" y="2054"/>
                    </a:lnTo>
                    <a:lnTo>
                      <a:pt x="510" y="1994"/>
                    </a:lnTo>
                    <a:lnTo>
                      <a:pt x="450" y="1919"/>
                    </a:lnTo>
                    <a:lnTo>
                      <a:pt x="390" y="1829"/>
                    </a:lnTo>
                    <a:lnTo>
                      <a:pt x="330" y="1754"/>
                    </a:lnTo>
                    <a:lnTo>
                      <a:pt x="285" y="1664"/>
                    </a:lnTo>
                    <a:lnTo>
                      <a:pt x="255" y="1559"/>
                    </a:lnTo>
                    <a:lnTo>
                      <a:pt x="225" y="1470"/>
                    </a:lnTo>
                    <a:lnTo>
                      <a:pt x="210" y="1365"/>
                    </a:lnTo>
                    <a:lnTo>
                      <a:pt x="210" y="1260"/>
                    </a:lnTo>
                    <a:lnTo>
                      <a:pt x="210" y="1140"/>
                    </a:lnTo>
                    <a:lnTo>
                      <a:pt x="225" y="1035"/>
                    </a:lnTo>
                    <a:lnTo>
                      <a:pt x="255" y="945"/>
                    </a:lnTo>
                    <a:lnTo>
                      <a:pt x="285" y="840"/>
                    </a:lnTo>
                    <a:lnTo>
                      <a:pt x="330" y="750"/>
                    </a:lnTo>
                    <a:lnTo>
                      <a:pt x="390" y="675"/>
                    </a:lnTo>
                    <a:lnTo>
                      <a:pt x="450" y="585"/>
                    </a:lnTo>
                    <a:lnTo>
                      <a:pt x="510" y="510"/>
                    </a:lnTo>
                    <a:lnTo>
                      <a:pt x="585" y="450"/>
                    </a:lnTo>
                    <a:lnTo>
                      <a:pt x="675" y="391"/>
                    </a:lnTo>
                    <a:lnTo>
                      <a:pt x="750" y="331"/>
                    </a:lnTo>
                    <a:lnTo>
                      <a:pt x="855" y="286"/>
                    </a:lnTo>
                    <a:lnTo>
                      <a:pt x="945" y="256"/>
                    </a:lnTo>
                    <a:lnTo>
                      <a:pt x="1050" y="226"/>
                    </a:lnTo>
                    <a:lnTo>
                      <a:pt x="1154" y="211"/>
                    </a:lnTo>
                    <a:close/>
                    <a:moveTo>
                      <a:pt x="1125" y="1"/>
                    </a:moveTo>
                    <a:lnTo>
                      <a:pt x="1005" y="16"/>
                    </a:lnTo>
                    <a:lnTo>
                      <a:pt x="885" y="61"/>
                    </a:lnTo>
                    <a:lnTo>
                      <a:pt x="765" y="91"/>
                    </a:lnTo>
                    <a:lnTo>
                      <a:pt x="660" y="151"/>
                    </a:lnTo>
                    <a:lnTo>
                      <a:pt x="555" y="211"/>
                    </a:lnTo>
                    <a:lnTo>
                      <a:pt x="450" y="286"/>
                    </a:lnTo>
                    <a:lnTo>
                      <a:pt x="360" y="361"/>
                    </a:lnTo>
                    <a:lnTo>
                      <a:pt x="285" y="450"/>
                    </a:lnTo>
                    <a:lnTo>
                      <a:pt x="210" y="555"/>
                    </a:lnTo>
                    <a:lnTo>
                      <a:pt x="150" y="660"/>
                    </a:lnTo>
                    <a:lnTo>
                      <a:pt x="105" y="765"/>
                    </a:lnTo>
                    <a:lnTo>
                      <a:pt x="60" y="885"/>
                    </a:lnTo>
                    <a:lnTo>
                      <a:pt x="30" y="1005"/>
                    </a:lnTo>
                    <a:lnTo>
                      <a:pt x="1" y="1125"/>
                    </a:lnTo>
                    <a:lnTo>
                      <a:pt x="1" y="1260"/>
                    </a:lnTo>
                    <a:lnTo>
                      <a:pt x="1" y="1380"/>
                    </a:lnTo>
                    <a:lnTo>
                      <a:pt x="30" y="1500"/>
                    </a:lnTo>
                    <a:lnTo>
                      <a:pt x="60" y="1619"/>
                    </a:lnTo>
                    <a:lnTo>
                      <a:pt x="105" y="1739"/>
                    </a:lnTo>
                    <a:lnTo>
                      <a:pt x="150" y="1844"/>
                    </a:lnTo>
                    <a:lnTo>
                      <a:pt x="210" y="1949"/>
                    </a:lnTo>
                    <a:lnTo>
                      <a:pt x="285" y="2054"/>
                    </a:lnTo>
                    <a:lnTo>
                      <a:pt x="360" y="2144"/>
                    </a:lnTo>
                    <a:lnTo>
                      <a:pt x="450" y="2219"/>
                    </a:lnTo>
                    <a:lnTo>
                      <a:pt x="555" y="2294"/>
                    </a:lnTo>
                    <a:lnTo>
                      <a:pt x="660" y="2354"/>
                    </a:lnTo>
                    <a:lnTo>
                      <a:pt x="765" y="2414"/>
                    </a:lnTo>
                    <a:lnTo>
                      <a:pt x="885" y="2444"/>
                    </a:lnTo>
                    <a:lnTo>
                      <a:pt x="1005" y="2489"/>
                    </a:lnTo>
                    <a:lnTo>
                      <a:pt x="1125" y="2504"/>
                    </a:lnTo>
                    <a:lnTo>
                      <a:pt x="1379" y="2504"/>
                    </a:lnTo>
                    <a:lnTo>
                      <a:pt x="1514" y="2489"/>
                    </a:lnTo>
                    <a:lnTo>
                      <a:pt x="1634" y="2444"/>
                    </a:lnTo>
                    <a:lnTo>
                      <a:pt x="1739" y="2414"/>
                    </a:lnTo>
                    <a:lnTo>
                      <a:pt x="1859" y="2354"/>
                    </a:lnTo>
                    <a:lnTo>
                      <a:pt x="1949" y="2294"/>
                    </a:lnTo>
                    <a:lnTo>
                      <a:pt x="2054" y="2219"/>
                    </a:lnTo>
                    <a:lnTo>
                      <a:pt x="2144" y="2144"/>
                    </a:lnTo>
                    <a:lnTo>
                      <a:pt x="2219" y="2054"/>
                    </a:lnTo>
                    <a:lnTo>
                      <a:pt x="2293" y="1949"/>
                    </a:lnTo>
                    <a:lnTo>
                      <a:pt x="2353" y="1844"/>
                    </a:lnTo>
                    <a:lnTo>
                      <a:pt x="2413" y="1739"/>
                    </a:lnTo>
                    <a:lnTo>
                      <a:pt x="2458" y="1619"/>
                    </a:lnTo>
                    <a:lnTo>
                      <a:pt x="2488" y="1500"/>
                    </a:lnTo>
                    <a:lnTo>
                      <a:pt x="2503" y="1380"/>
                    </a:lnTo>
                    <a:lnTo>
                      <a:pt x="2503" y="1260"/>
                    </a:lnTo>
                    <a:lnTo>
                      <a:pt x="2503" y="1125"/>
                    </a:lnTo>
                    <a:lnTo>
                      <a:pt x="2488" y="1005"/>
                    </a:lnTo>
                    <a:lnTo>
                      <a:pt x="2458" y="885"/>
                    </a:lnTo>
                    <a:lnTo>
                      <a:pt x="2413" y="765"/>
                    </a:lnTo>
                    <a:lnTo>
                      <a:pt x="2353" y="660"/>
                    </a:lnTo>
                    <a:lnTo>
                      <a:pt x="2293" y="555"/>
                    </a:lnTo>
                    <a:lnTo>
                      <a:pt x="2219" y="450"/>
                    </a:lnTo>
                    <a:lnTo>
                      <a:pt x="2144" y="361"/>
                    </a:lnTo>
                    <a:lnTo>
                      <a:pt x="2054" y="286"/>
                    </a:lnTo>
                    <a:lnTo>
                      <a:pt x="1949" y="211"/>
                    </a:lnTo>
                    <a:lnTo>
                      <a:pt x="1859" y="151"/>
                    </a:lnTo>
                    <a:lnTo>
                      <a:pt x="1739" y="91"/>
                    </a:lnTo>
                    <a:lnTo>
                      <a:pt x="1634" y="61"/>
                    </a:lnTo>
                    <a:lnTo>
                      <a:pt x="1514" y="16"/>
                    </a:lnTo>
                    <a:lnTo>
                      <a:pt x="13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1102;p25">
              <a:extLst>
                <a:ext uri="{FF2B5EF4-FFF2-40B4-BE49-F238E27FC236}">
                  <a16:creationId xmlns:a16="http://schemas.microsoft.com/office/drawing/2014/main" id="{9335C9AD-8316-4F28-8839-8FB277B8697E}"/>
                </a:ext>
              </a:extLst>
            </p:cNvPr>
            <p:cNvSpPr/>
            <p:nvPr/>
          </p:nvSpPr>
          <p:spPr>
            <a:xfrm>
              <a:off x="7359408" y="2154721"/>
              <a:ext cx="282707" cy="864670"/>
            </a:xfrm>
            <a:custGeom>
              <a:avLst/>
              <a:gdLst/>
              <a:ahLst/>
              <a:cxnLst/>
              <a:rect l="l" t="t" r="r" b="b"/>
              <a:pathLst>
                <a:path w="8097" h="24765" extrusionOk="0">
                  <a:moveTo>
                    <a:pt x="0" y="0"/>
                  </a:moveTo>
                  <a:lnTo>
                    <a:pt x="96" y="3572"/>
                  </a:lnTo>
                  <a:lnTo>
                    <a:pt x="7287" y="3143"/>
                  </a:lnTo>
                  <a:lnTo>
                    <a:pt x="8097" y="18907"/>
                  </a:lnTo>
                  <a:lnTo>
                    <a:pt x="2810" y="22336"/>
                  </a:lnTo>
                  <a:lnTo>
                    <a:pt x="4525" y="24765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AA988D9-1EB9-43F5-C81D-F7CF1814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Diagramma</a:t>
            </a:r>
            <a:r>
              <a:rPr lang="en-US" dirty="0"/>
              <a:t> di GANTT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122BC2-904D-6079-5B2B-1F7A7674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6" y="1459680"/>
            <a:ext cx="8494093" cy="2373264"/>
          </a:xfrm>
          <a:prstGeom prst="rect">
            <a:avLst/>
          </a:prstGeom>
        </p:spPr>
      </p:pic>
      <p:grpSp>
        <p:nvGrpSpPr>
          <p:cNvPr id="6" name="Google Shape;869;p22">
            <a:extLst>
              <a:ext uri="{FF2B5EF4-FFF2-40B4-BE49-F238E27FC236}">
                <a16:creationId xmlns:a16="http://schemas.microsoft.com/office/drawing/2014/main" id="{BB4959F6-3795-3DD0-D596-FD50DEA598D0}"/>
              </a:ext>
            </a:extLst>
          </p:cNvPr>
          <p:cNvGrpSpPr>
            <a:grpSpLocks noChangeAspect="1"/>
          </p:cNvGrpSpPr>
          <p:nvPr/>
        </p:nvGrpSpPr>
        <p:grpSpPr>
          <a:xfrm>
            <a:off x="292853" y="4185749"/>
            <a:ext cx="767007" cy="648000"/>
            <a:chOff x="5610544" y="2868800"/>
            <a:chExt cx="2215799" cy="1863014"/>
          </a:xfrm>
        </p:grpSpPr>
        <p:sp>
          <p:nvSpPr>
            <p:cNvPr id="7" name="Google Shape;870;p22">
              <a:extLst>
                <a:ext uri="{FF2B5EF4-FFF2-40B4-BE49-F238E27FC236}">
                  <a16:creationId xmlns:a16="http://schemas.microsoft.com/office/drawing/2014/main" id="{769CD0C7-92AB-B0AC-72BF-243C09CB1DF4}"/>
                </a:ext>
              </a:extLst>
            </p:cNvPr>
            <p:cNvSpPr/>
            <p:nvPr/>
          </p:nvSpPr>
          <p:spPr>
            <a:xfrm>
              <a:off x="6516100" y="2868800"/>
              <a:ext cx="404700" cy="205500"/>
            </a:xfrm>
            <a:prstGeom prst="round2SameRect">
              <a:avLst>
                <a:gd name="adj1" fmla="val 4745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1;p22">
              <a:extLst>
                <a:ext uri="{FF2B5EF4-FFF2-40B4-BE49-F238E27FC236}">
                  <a16:creationId xmlns:a16="http://schemas.microsoft.com/office/drawing/2014/main" id="{D4957729-113A-58FA-DE38-AE36E3463738}"/>
                </a:ext>
              </a:extLst>
            </p:cNvPr>
            <p:cNvSpPr/>
            <p:nvPr/>
          </p:nvSpPr>
          <p:spPr>
            <a:xfrm>
              <a:off x="5610544" y="4460084"/>
              <a:ext cx="2215799" cy="271730"/>
            </a:xfrm>
            <a:custGeom>
              <a:avLst/>
              <a:gdLst/>
              <a:ahLst/>
              <a:cxnLst/>
              <a:rect l="l" t="t" r="r" b="b"/>
              <a:pathLst>
                <a:path w="247299" h="30327" extrusionOk="0">
                  <a:moveTo>
                    <a:pt x="117259" y="0"/>
                  </a:moveTo>
                  <a:lnTo>
                    <a:pt x="110987" y="40"/>
                  </a:lnTo>
                  <a:lnTo>
                    <a:pt x="104794" y="159"/>
                  </a:lnTo>
                  <a:lnTo>
                    <a:pt x="98721" y="278"/>
                  </a:lnTo>
                  <a:lnTo>
                    <a:pt x="92727" y="476"/>
                  </a:lnTo>
                  <a:lnTo>
                    <a:pt x="86852" y="675"/>
                  </a:lnTo>
                  <a:lnTo>
                    <a:pt x="81136" y="913"/>
                  </a:lnTo>
                  <a:lnTo>
                    <a:pt x="75500" y="1191"/>
                  </a:lnTo>
                  <a:lnTo>
                    <a:pt x="70022" y="1469"/>
                  </a:lnTo>
                  <a:lnTo>
                    <a:pt x="64703" y="1826"/>
                  </a:lnTo>
                  <a:lnTo>
                    <a:pt x="59503" y="2183"/>
                  </a:lnTo>
                  <a:lnTo>
                    <a:pt x="54501" y="2580"/>
                  </a:lnTo>
                  <a:lnTo>
                    <a:pt x="49658" y="2977"/>
                  </a:lnTo>
                  <a:lnTo>
                    <a:pt x="44974" y="3453"/>
                  </a:lnTo>
                  <a:lnTo>
                    <a:pt x="40489" y="3930"/>
                  </a:lnTo>
                  <a:lnTo>
                    <a:pt x="36202" y="4446"/>
                  </a:lnTo>
                  <a:lnTo>
                    <a:pt x="32113" y="4962"/>
                  </a:lnTo>
                  <a:lnTo>
                    <a:pt x="28223" y="5518"/>
                  </a:lnTo>
                  <a:lnTo>
                    <a:pt x="24531" y="6073"/>
                  </a:lnTo>
                  <a:lnTo>
                    <a:pt x="21118" y="6669"/>
                  </a:lnTo>
                  <a:lnTo>
                    <a:pt x="17902" y="7304"/>
                  </a:lnTo>
                  <a:lnTo>
                    <a:pt x="14925" y="7939"/>
                  </a:lnTo>
                  <a:lnTo>
                    <a:pt x="12186" y="8574"/>
                  </a:lnTo>
                  <a:lnTo>
                    <a:pt x="9686" y="9249"/>
                  </a:lnTo>
                  <a:lnTo>
                    <a:pt x="7502" y="9924"/>
                  </a:lnTo>
                  <a:lnTo>
                    <a:pt x="6470" y="10281"/>
                  </a:lnTo>
                  <a:lnTo>
                    <a:pt x="5557" y="10638"/>
                  </a:lnTo>
                  <a:lnTo>
                    <a:pt x="4684" y="10996"/>
                  </a:lnTo>
                  <a:lnTo>
                    <a:pt x="3890" y="11353"/>
                  </a:lnTo>
                  <a:lnTo>
                    <a:pt x="3136" y="11750"/>
                  </a:lnTo>
                  <a:lnTo>
                    <a:pt x="2501" y="12107"/>
                  </a:lnTo>
                  <a:lnTo>
                    <a:pt x="1905" y="12464"/>
                  </a:lnTo>
                  <a:lnTo>
                    <a:pt x="1389" y="12861"/>
                  </a:lnTo>
                  <a:lnTo>
                    <a:pt x="992" y="13218"/>
                  </a:lnTo>
                  <a:lnTo>
                    <a:pt x="635" y="13615"/>
                  </a:lnTo>
                  <a:lnTo>
                    <a:pt x="357" y="13973"/>
                  </a:lnTo>
                  <a:lnTo>
                    <a:pt x="159" y="14370"/>
                  </a:lnTo>
                  <a:lnTo>
                    <a:pt x="40" y="14767"/>
                  </a:lnTo>
                  <a:lnTo>
                    <a:pt x="0" y="15164"/>
                  </a:lnTo>
                  <a:lnTo>
                    <a:pt x="40" y="15560"/>
                  </a:lnTo>
                  <a:lnTo>
                    <a:pt x="159" y="15957"/>
                  </a:lnTo>
                  <a:lnTo>
                    <a:pt x="357" y="16315"/>
                  </a:lnTo>
                  <a:lnTo>
                    <a:pt x="635" y="16712"/>
                  </a:lnTo>
                  <a:lnTo>
                    <a:pt x="992" y="17109"/>
                  </a:lnTo>
                  <a:lnTo>
                    <a:pt x="1389" y="17466"/>
                  </a:lnTo>
                  <a:lnTo>
                    <a:pt x="1905" y="17863"/>
                  </a:lnTo>
                  <a:lnTo>
                    <a:pt x="2501" y="18220"/>
                  </a:lnTo>
                  <a:lnTo>
                    <a:pt x="3136" y="18577"/>
                  </a:lnTo>
                  <a:lnTo>
                    <a:pt x="3890" y="18935"/>
                  </a:lnTo>
                  <a:lnTo>
                    <a:pt x="4684" y="19331"/>
                  </a:lnTo>
                  <a:lnTo>
                    <a:pt x="5557" y="19689"/>
                  </a:lnTo>
                  <a:lnTo>
                    <a:pt x="6470" y="20006"/>
                  </a:lnTo>
                  <a:lnTo>
                    <a:pt x="7502" y="20364"/>
                  </a:lnTo>
                  <a:lnTo>
                    <a:pt x="9686" y="21078"/>
                  </a:lnTo>
                  <a:lnTo>
                    <a:pt x="12186" y="21753"/>
                  </a:lnTo>
                  <a:lnTo>
                    <a:pt x="14925" y="22388"/>
                  </a:lnTo>
                  <a:lnTo>
                    <a:pt x="17902" y="23023"/>
                  </a:lnTo>
                  <a:lnTo>
                    <a:pt x="21118" y="23658"/>
                  </a:lnTo>
                  <a:lnTo>
                    <a:pt x="24531" y="24254"/>
                  </a:lnTo>
                  <a:lnTo>
                    <a:pt x="28223" y="24809"/>
                  </a:lnTo>
                  <a:lnTo>
                    <a:pt x="32113" y="25365"/>
                  </a:lnTo>
                  <a:lnTo>
                    <a:pt x="36202" y="25881"/>
                  </a:lnTo>
                  <a:lnTo>
                    <a:pt x="40489" y="26397"/>
                  </a:lnTo>
                  <a:lnTo>
                    <a:pt x="44974" y="26874"/>
                  </a:lnTo>
                  <a:lnTo>
                    <a:pt x="49658" y="27310"/>
                  </a:lnTo>
                  <a:lnTo>
                    <a:pt x="54501" y="27747"/>
                  </a:lnTo>
                  <a:lnTo>
                    <a:pt x="59503" y="28144"/>
                  </a:lnTo>
                  <a:lnTo>
                    <a:pt x="64703" y="28501"/>
                  </a:lnTo>
                  <a:lnTo>
                    <a:pt x="70022" y="28858"/>
                  </a:lnTo>
                  <a:lnTo>
                    <a:pt x="75500" y="29136"/>
                  </a:lnTo>
                  <a:lnTo>
                    <a:pt x="81136" y="29414"/>
                  </a:lnTo>
                  <a:lnTo>
                    <a:pt x="86852" y="29652"/>
                  </a:lnTo>
                  <a:lnTo>
                    <a:pt x="92727" y="29851"/>
                  </a:lnTo>
                  <a:lnTo>
                    <a:pt x="98721" y="30009"/>
                  </a:lnTo>
                  <a:lnTo>
                    <a:pt x="104794" y="30168"/>
                  </a:lnTo>
                  <a:lnTo>
                    <a:pt x="110987" y="30248"/>
                  </a:lnTo>
                  <a:lnTo>
                    <a:pt x="117259" y="30327"/>
                  </a:lnTo>
                  <a:lnTo>
                    <a:pt x="130001" y="30327"/>
                  </a:lnTo>
                  <a:lnTo>
                    <a:pt x="136272" y="30248"/>
                  </a:lnTo>
                  <a:lnTo>
                    <a:pt x="142465" y="30168"/>
                  </a:lnTo>
                  <a:lnTo>
                    <a:pt x="148578" y="30009"/>
                  </a:lnTo>
                  <a:lnTo>
                    <a:pt x="154532" y="29851"/>
                  </a:lnTo>
                  <a:lnTo>
                    <a:pt x="160407" y="29652"/>
                  </a:lnTo>
                  <a:lnTo>
                    <a:pt x="166163" y="29414"/>
                  </a:lnTo>
                  <a:lnTo>
                    <a:pt x="171760" y="29136"/>
                  </a:lnTo>
                  <a:lnTo>
                    <a:pt x="177238" y="28858"/>
                  </a:lnTo>
                  <a:lnTo>
                    <a:pt x="182596" y="28501"/>
                  </a:lnTo>
                  <a:lnTo>
                    <a:pt x="187757" y="28144"/>
                  </a:lnTo>
                  <a:lnTo>
                    <a:pt x="192758" y="27747"/>
                  </a:lnTo>
                  <a:lnTo>
                    <a:pt x="197641" y="27310"/>
                  </a:lnTo>
                  <a:lnTo>
                    <a:pt x="202285" y="26874"/>
                  </a:lnTo>
                  <a:lnTo>
                    <a:pt x="206771" y="26397"/>
                  </a:lnTo>
                  <a:lnTo>
                    <a:pt x="211058" y="25881"/>
                  </a:lnTo>
                  <a:lnTo>
                    <a:pt x="215186" y="25365"/>
                  </a:lnTo>
                  <a:lnTo>
                    <a:pt x="219076" y="24809"/>
                  </a:lnTo>
                  <a:lnTo>
                    <a:pt x="222728" y="24254"/>
                  </a:lnTo>
                  <a:lnTo>
                    <a:pt x="226181" y="23658"/>
                  </a:lnTo>
                  <a:lnTo>
                    <a:pt x="229397" y="23023"/>
                  </a:lnTo>
                  <a:lnTo>
                    <a:pt x="232374" y="22388"/>
                  </a:lnTo>
                  <a:lnTo>
                    <a:pt x="235113" y="21753"/>
                  </a:lnTo>
                  <a:lnTo>
                    <a:pt x="237574" y="21078"/>
                  </a:lnTo>
                  <a:lnTo>
                    <a:pt x="239797" y="20364"/>
                  </a:lnTo>
                  <a:lnTo>
                    <a:pt x="240789" y="20006"/>
                  </a:lnTo>
                  <a:lnTo>
                    <a:pt x="241742" y="19689"/>
                  </a:lnTo>
                  <a:lnTo>
                    <a:pt x="242615" y="19331"/>
                  </a:lnTo>
                  <a:lnTo>
                    <a:pt x="243409" y="18935"/>
                  </a:lnTo>
                  <a:lnTo>
                    <a:pt x="244123" y="18577"/>
                  </a:lnTo>
                  <a:lnTo>
                    <a:pt x="244798" y="18220"/>
                  </a:lnTo>
                  <a:lnTo>
                    <a:pt x="245354" y="17863"/>
                  </a:lnTo>
                  <a:lnTo>
                    <a:pt x="245870" y="17466"/>
                  </a:lnTo>
                  <a:lnTo>
                    <a:pt x="246307" y="17109"/>
                  </a:lnTo>
                  <a:lnTo>
                    <a:pt x="246664" y="16712"/>
                  </a:lnTo>
                  <a:lnTo>
                    <a:pt x="246942" y="16315"/>
                  </a:lnTo>
                  <a:lnTo>
                    <a:pt x="247140" y="15957"/>
                  </a:lnTo>
                  <a:lnTo>
                    <a:pt x="247259" y="15560"/>
                  </a:lnTo>
                  <a:lnTo>
                    <a:pt x="247299" y="15164"/>
                  </a:lnTo>
                  <a:lnTo>
                    <a:pt x="247259" y="14767"/>
                  </a:lnTo>
                  <a:lnTo>
                    <a:pt x="247140" y="14370"/>
                  </a:lnTo>
                  <a:lnTo>
                    <a:pt x="246942" y="13973"/>
                  </a:lnTo>
                  <a:lnTo>
                    <a:pt x="246664" y="13615"/>
                  </a:lnTo>
                  <a:lnTo>
                    <a:pt x="246307" y="13218"/>
                  </a:lnTo>
                  <a:lnTo>
                    <a:pt x="245870" y="12861"/>
                  </a:lnTo>
                  <a:lnTo>
                    <a:pt x="245354" y="12464"/>
                  </a:lnTo>
                  <a:lnTo>
                    <a:pt x="244798" y="12107"/>
                  </a:lnTo>
                  <a:lnTo>
                    <a:pt x="244123" y="11750"/>
                  </a:lnTo>
                  <a:lnTo>
                    <a:pt x="243409" y="11353"/>
                  </a:lnTo>
                  <a:lnTo>
                    <a:pt x="242615" y="10996"/>
                  </a:lnTo>
                  <a:lnTo>
                    <a:pt x="241742" y="10638"/>
                  </a:lnTo>
                  <a:lnTo>
                    <a:pt x="240789" y="10281"/>
                  </a:lnTo>
                  <a:lnTo>
                    <a:pt x="239797" y="9924"/>
                  </a:lnTo>
                  <a:lnTo>
                    <a:pt x="237574" y="9249"/>
                  </a:lnTo>
                  <a:lnTo>
                    <a:pt x="235113" y="8574"/>
                  </a:lnTo>
                  <a:lnTo>
                    <a:pt x="232374" y="7939"/>
                  </a:lnTo>
                  <a:lnTo>
                    <a:pt x="229397" y="7304"/>
                  </a:lnTo>
                  <a:lnTo>
                    <a:pt x="226181" y="6669"/>
                  </a:lnTo>
                  <a:lnTo>
                    <a:pt x="222728" y="6073"/>
                  </a:lnTo>
                  <a:lnTo>
                    <a:pt x="219076" y="5518"/>
                  </a:lnTo>
                  <a:lnTo>
                    <a:pt x="215186" y="4962"/>
                  </a:lnTo>
                  <a:lnTo>
                    <a:pt x="211058" y="4446"/>
                  </a:lnTo>
                  <a:lnTo>
                    <a:pt x="206771" y="3930"/>
                  </a:lnTo>
                  <a:lnTo>
                    <a:pt x="202285" y="3453"/>
                  </a:lnTo>
                  <a:lnTo>
                    <a:pt x="197641" y="2977"/>
                  </a:lnTo>
                  <a:lnTo>
                    <a:pt x="192758" y="2580"/>
                  </a:lnTo>
                  <a:lnTo>
                    <a:pt x="187757" y="2183"/>
                  </a:lnTo>
                  <a:lnTo>
                    <a:pt x="182596" y="1826"/>
                  </a:lnTo>
                  <a:lnTo>
                    <a:pt x="177238" y="1469"/>
                  </a:lnTo>
                  <a:lnTo>
                    <a:pt x="171760" y="1191"/>
                  </a:lnTo>
                  <a:lnTo>
                    <a:pt x="166163" y="913"/>
                  </a:lnTo>
                  <a:lnTo>
                    <a:pt x="160407" y="675"/>
                  </a:lnTo>
                  <a:lnTo>
                    <a:pt x="154532" y="476"/>
                  </a:lnTo>
                  <a:lnTo>
                    <a:pt x="148578" y="278"/>
                  </a:lnTo>
                  <a:lnTo>
                    <a:pt x="142465" y="159"/>
                  </a:lnTo>
                  <a:lnTo>
                    <a:pt x="136272" y="40"/>
                  </a:lnTo>
                  <a:lnTo>
                    <a:pt x="130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2;p22">
              <a:extLst>
                <a:ext uri="{FF2B5EF4-FFF2-40B4-BE49-F238E27FC236}">
                  <a16:creationId xmlns:a16="http://schemas.microsoft.com/office/drawing/2014/main" id="{D66A0EA5-EBCF-5DFF-C659-8F2EF40C2150}"/>
                </a:ext>
              </a:extLst>
            </p:cNvPr>
            <p:cNvSpPr/>
            <p:nvPr/>
          </p:nvSpPr>
          <p:spPr>
            <a:xfrm>
              <a:off x="5610544" y="4460084"/>
              <a:ext cx="2215799" cy="271730"/>
            </a:xfrm>
            <a:custGeom>
              <a:avLst/>
              <a:gdLst/>
              <a:ahLst/>
              <a:cxnLst/>
              <a:rect l="l" t="t" r="r" b="b"/>
              <a:pathLst>
                <a:path w="247299" h="30327" fill="none" extrusionOk="0">
                  <a:moveTo>
                    <a:pt x="123650" y="0"/>
                  </a:moveTo>
                  <a:lnTo>
                    <a:pt x="123650" y="0"/>
                  </a:lnTo>
                  <a:lnTo>
                    <a:pt x="117259" y="0"/>
                  </a:lnTo>
                  <a:lnTo>
                    <a:pt x="110987" y="40"/>
                  </a:lnTo>
                  <a:lnTo>
                    <a:pt x="104794" y="159"/>
                  </a:lnTo>
                  <a:lnTo>
                    <a:pt x="98721" y="278"/>
                  </a:lnTo>
                  <a:lnTo>
                    <a:pt x="92727" y="476"/>
                  </a:lnTo>
                  <a:lnTo>
                    <a:pt x="86852" y="675"/>
                  </a:lnTo>
                  <a:lnTo>
                    <a:pt x="81136" y="913"/>
                  </a:lnTo>
                  <a:lnTo>
                    <a:pt x="75500" y="1191"/>
                  </a:lnTo>
                  <a:lnTo>
                    <a:pt x="70022" y="1469"/>
                  </a:lnTo>
                  <a:lnTo>
                    <a:pt x="64703" y="1826"/>
                  </a:lnTo>
                  <a:lnTo>
                    <a:pt x="59503" y="2183"/>
                  </a:lnTo>
                  <a:lnTo>
                    <a:pt x="54501" y="2580"/>
                  </a:lnTo>
                  <a:lnTo>
                    <a:pt x="49658" y="2977"/>
                  </a:lnTo>
                  <a:lnTo>
                    <a:pt x="44974" y="3453"/>
                  </a:lnTo>
                  <a:lnTo>
                    <a:pt x="40489" y="3930"/>
                  </a:lnTo>
                  <a:lnTo>
                    <a:pt x="36202" y="4446"/>
                  </a:lnTo>
                  <a:lnTo>
                    <a:pt x="32113" y="4962"/>
                  </a:lnTo>
                  <a:lnTo>
                    <a:pt x="28223" y="5518"/>
                  </a:lnTo>
                  <a:lnTo>
                    <a:pt x="24531" y="6073"/>
                  </a:lnTo>
                  <a:lnTo>
                    <a:pt x="21118" y="6669"/>
                  </a:lnTo>
                  <a:lnTo>
                    <a:pt x="17902" y="7304"/>
                  </a:lnTo>
                  <a:lnTo>
                    <a:pt x="14925" y="7939"/>
                  </a:lnTo>
                  <a:lnTo>
                    <a:pt x="12186" y="8574"/>
                  </a:lnTo>
                  <a:lnTo>
                    <a:pt x="9686" y="9249"/>
                  </a:lnTo>
                  <a:lnTo>
                    <a:pt x="7502" y="9924"/>
                  </a:lnTo>
                  <a:lnTo>
                    <a:pt x="6470" y="10281"/>
                  </a:lnTo>
                  <a:lnTo>
                    <a:pt x="5557" y="10638"/>
                  </a:lnTo>
                  <a:lnTo>
                    <a:pt x="4684" y="10996"/>
                  </a:lnTo>
                  <a:lnTo>
                    <a:pt x="3890" y="11353"/>
                  </a:lnTo>
                  <a:lnTo>
                    <a:pt x="3136" y="11750"/>
                  </a:lnTo>
                  <a:lnTo>
                    <a:pt x="2501" y="12107"/>
                  </a:lnTo>
                  <a:lnTo>
                    <a:pt x="1905" y="12464"/>
                  </a:lnTo>
                  <a:lnTo>
                    <a:pt x="1389" y="12861"/>
                  </a:lnTo>
                  <a:lnTo>
                    <a:pt x="992" y="13218"/>
                  </a:lnTo>
                  <a:lnTo>
                    <a:pt x="635" y="13615"/>
                  </a:lnTo>
                  <a:lnTo>
                    <a:pt x="357" y="13973"/>
                  </a:lnTo>
                  <a:lnTo>
                    <a:pt x="159" y="14370"/>
                  </a:lnTo>
                  <a:lnTo>
                    <a:pt x="40" y="14767"/>
                  </a:lnTo>
                  <a:lnTo>
                    <a:pt x="0" y="15164"/>
                  </a:lnTo>
                  <a:lnTo>
                    <a:pt x="0" y="15164"/>
                  </a:lnTo>
                  <a:lnTo>
                    <a:pt x="40" y="15560"/>
                  </a:lnTo>
                  <a:lnTo>
                    <a:pt x="159" y="15957"/>
                  </a:lnTo>
                  <a:lnTo>
                    <a:pt x="357" y="16315"/>
                  </a:lnTo>
                  <a:lnTo>
                    <a:pt x="635" y="16712"/>
                  </a:lnTo>
                  <a:lnTo>
                    <a:pt x="992" y="17109"/>
                  </a:lnTo>
                  <a:lnTo>
                    <a:pt x="1389" y="17466"/>
                  </a:lnTo>
                  <a:lnTo>
                    <a:pt x="1905" y="17863"/>
                  </a:lnTo>
                  <a:lnTo>
                    <a:pt x="2501" y="18220"/>
                  </a:lnTo>
                  <a:lnTo>
                    <a:pt x="3136" y="18577"/>
                  </a:lnTo>
                  <a:lnTo>
                    <a:pt x="3890" y="18935"/>
                  </a:lnTo>
                  <a:lnTo>
                    <a:pt x="4684" y="19331"/>
                  </a:lnTo>
                  <a:lnTo>
                    <a:pt x="5557" y="19689"/>
                  </a:lnTo>
                  <a:lnTo>
                    <a:pt x="6470" y="20006"/>
                  </a:lnTo>
                  <a:lnTo>
                    <a:pt x="7502" y="20364"/>
                  </a:lnTo>
                  <a:lnTo>
                    <a:pt x="9686" y="21078"/>
                  </a:lnTo>
                  <a:lnTo>
                    <a:pt x="12186" y="21753"/>
                  </a:lnTo>
                  <a:lnTo>
                    <a:pt x="14925" y="22388"/>
                  </a:lnTo>
                  <a:lnTo>
                    <a:pt x="17902" y="23023"/>
                  </a:lnTo>
                  <a:lnTo>
                    <a:pt x="21118" y="23658"/>
                  </a:lnTo>
                  <a:lnTo>
                    <a:pt x="24531" y="24254"/>
                  </a:lnTo>
                  <a:lnTo>
                    <a:pt x="28223" y="24809"/>
                  </a:lnTo>
                  <a:lnTo>
                    <a:pt x="32113" y="25365"/>
                  </a:lnTo>
                  <a:lnTo>
                    <a:pt x="36202" y="25881"/>
                  </a:lnTo>
                  <a:lnTo>
                    <a:pt x="40489" y="26397"/>
                  </a:lnTo>
                  <a:lnTo>
                    <a:pt x="44974" y="26874"/>
                  </a:lnTo>
                  <a:lnTo>
                    <a:pt x="49658" y="27310"/>
                  </a:lnTo>
                  <a:lnTo>
                    <a:pt x="54501" y="27747"/>
                  </a:lnTo>
                  <a:lnTo>
                    <a:pt x="59503" y="28144"/>
                  </a:lnTo>
                  <a:lnTo>
                    <a:pt x="64703" y="28501"/>
                  </a:lnTo>
                  <a:lnTo>
                    <a:pt x="70022" y="28858"/>
                  </a:lnTo>
                  <a:lnTo>
                    <a:pt x="75500" y="29136"/>
                  </a:lnTo>
                  <a:lnTo>
                    <a:pt x="81136" y="29414"/>
                  </a:lnTo>
                  <a:lnTo>
                    <a:pt x="86852" y="29652"/>
                  </a:lnTo>
                  <a:lnTo>
                    <a:pt x="92727" y="29851"/>
                  </a:lnTo>
                  <a:lnTo>
                    <a:pt x="98721" y="30009"/>
                  </a:lnTo>
                  <a:lnTo>
                    <a:pt x="104794" y="30168"/>
                  </a:lnTo>
                  <a:lnTo>
                    <a:pt x="110987" y="30248"/>
                  </a:lnTo>
                  <a:lnTo>
                    <a:pt x="117259" y="30327"/>
                  </a:lnTo>
                  <a:lnTo>
                    <a:pt x="123650" y="30327"/>
                  </a:lnTo>
                  <a:lnTo>
                    <a:pt x="123650" y="30327"/>
                  </a:lnTo>
                  <a:lnTo>
                    <a:pt x="130001" y="30327"/>
                  </a:lnTo>
                  <a:lnTo>
                    <a:pt x="136272" y="30248"/>
                  </a:lnTo>
                  <a:lnTo>
                    <a:pt x="142465" y="30168"/>
                  </a:lnTo>
                  <a:lnTo>
                    <a:pt x="148578" y="30009"/>
                  </a:lnTo>
                  <a:lnTo>
                    <a:pt x="154532" y="29851"/>
                  </a:lnTo>
                  <a:lnTo>
                    <a:pt x="160407" y="29652"/>
                  </a:lnTo>
                  <a:lnTo>
                    <a:pt x="166163" y="29414"/>
                  </a:lnTo>
                  <a:lnTo>
                    <a:pt x="171760" y="29136"/>
                  </a:lnTo>
                  <a:lnTo>
                    <a:pt x="177238" y="28858"/>
                  </a:lnTo>
                  <a:lnTo>
                    <a:pt x="182596" y="28501"/>
                  </a:lnTo>
                  <a:lnTo>
                    <a:pt x="187757" y="28144"/>
                  </a:lnTo>
                  <a:lnTo>
                    <a:pt x="192758" y="27747"/>
                  </a:lnTo>
                  <a:lnTo>
                    <a:pt x="197641" y="27310"/>
                  </a:lnTo>
                  <a:lnTo>
                    <a:pt x="202285" y="26874"/>
                  </a:lnTo>
                  <a:lnTo>
                    <a:pt x="206771" y="26397"/>
                  </a:lnTo>
                  <a:lnTo>
                    <a:pt x="211058" y="25881"/>
                  </a:lnTo>
                  <a:lnTo>
                    <a:pt x="215186" y="25365"/>
                  </a:lnTo>
                  <a:lnTo>
                    <a:pt x="219076" y="24809"/>
                  </a:lnTo>
                  <a:lnTo>
                    <a:pt x="222728" y="24254"/>
                  </a:lnTo>
                  <a:lnTo>
                    <a:pt x="226181" y="23658"/>
                  </a:lnTo>
                  <a:lnTo>
                    <a:pt x="229397" y="23023"/>
                  </a:lnTo>
                  <a:lnTo>
                    <a:pt x="232374" y="22388"/>
                  </a:lnTo>
                  <a:lnTo>
                    <a:pt x="235113" y="21753"/>
                  </a:lnTo>
                  <a:lnTo>
                    <a:pt x="237574" y="21078"/>
                  </a:lnTo>
                  <a:lnTo>
                    <a:pt x="239797" y="20364"/>
                  </a:lnTo>
                  <a:lnTo>
                    <a:pt x="240789" y="20006"/>
                  </a:lnTo>
                  <a:lnTo>
                    <a:pt x="241742" y="19689"/>
                  </a:lnTo>
                  <a:lnTo>
                    <a:pt x="242615" y="19331"/>
                  </a:lnTo>
                  <a:lnTo>
                    <a:pt x="243409" y="18935"/>
                  </a:lnTo>
                  <a:lnTo>
                    <a:pt x="244123" y="18577"/>
                  </a:lnTo>
                  <a:lnTo>
                    <a:pt x="244798" y="18220"/>
                  </a:lnTo>
                  <a:lnTo>
                    <a:pt x="245354" y="17863"/>
                  </a:lnTo>
                  <a:lnTo>
                    <a:pt x="245870" y="17466"/>
                  </a:lnTo>
                  <a:lnTo>
                    <a:pt x="246307" y="17109"/>
                  </a:lnTo>
                  <a:lnTo>
                    <a:pt x="246664" y="16712"/>
                  </a:lnTo>
                  <a:lnTo>
                    <a:pt x="246942" y="16315"/>
                  </a:lnTo>
                  <a:lnTo>
                    <a:pt x="247140" y="15957"/>
                  </a:lnTo>
                  <a:lnTo>
                    <a:pt x="247259" y="15560"/>
                  </a:lnTo>
                  <a:lnTo>
                    <a:pt x="247299" y="15164"/>
                  </a:lnTo>
                  <a:lnTo>
                    <a:pt x="247299" y="15164"/>
                  </a:lnTo>
                  <a:lnTo>
                    <a:pt x="247259" y="14767"/>
                  </a:lnTo>
                  <a:lnTo>
                    <a:pt x="247140" y="14370"/>
                  </a:lnTo>
                  <a:lnTo>
                    <a:pt x="246942" y="13973"/>
                  </a:lnTo>
                  <a:lnTo>
                    <a:pt x="246664" y="13615"/>
                  </a:lnTo>
                  <a:lnTo>
                    <a:pt x="246307" y="13218"/>
                  </a:lnTo>
                  <a:lnTo>
                    <a:pt x="245870" y="12861"/>
                  </a:lnTo>
                  <a:lnTo>
                    <a:pt x="245354" y="12464"/>
                  </a:lnTo>
                  <a:lnTo>
                    <a:pt x="244798" y="12107"/>
                  </a:lnTo>
                  <a:lnTo>
                    <a:pt x="244123" y="11750"/>
                  </a:lnTo>
                  <a:lnTo>
                    <a:pt x="243409" y="11353"/>
                  </a:lnTo>
                  <a:lnTo>
                    <a:pt x="242615" y="10996"/>
                  </a:lnTo>
                  <a:lnTo>
                    <a:pt x="241742" y="10638"/>
                  </a:lnTo>
                  <a:lnTo>
                    <a:pt x="240789" y="10281"/>
                  </a:lnTo>
                  <a:lnTo>
                    <a:pt x="239797" y="9924"/>
                  </a:lnTo>
                  <a:lnTo>
                    <a:pt x="237574" y="9249"/>
                  </a:lnTo>
                  <a:lnTo>
                    <a:pt x="235113" y="8574"/>
                  </a:lnTo>
                  <a:lnTo>
                    <a:pt x="232374" y="7939"/>
                  </a:lnTo>
                  <a:lnTo>
                    <a:pt x="229397" y="7304"/>
                  </a:lnTo>
                  <a:lnTo>
                    <a:pt x="226181" y="6669"/>
                  </a:lnTo>
                  <a:lnTo>
                    <a:pt x="222728" y="6073"/>
                  </a:lnTo>
                  <a:lnTo>
                    <a:pt x="219076" y="5518"/>
                  </a:lnTo>
                  <a:lnTo>
                    <a:pt x="215186" y="4962"/>
                  </a:lnTo>
                  <a:lnTo>
                    <a:pt x="211058" y="4446"/>
                  </a:lnTo>
                  <a:lnTo>
                    <a:pt x="206771" y="3930"/>
                  </a:lnTo>
                  <a:lnTo>
                    <a:pt x="202285" y="3453"/>
                  </a:lnTo>
                  <a:lnTo>
                    <a:pt x="197641" y="2977"/>
                  </a:lnTo>
                  <a:lnTo>
                    <a:pt x="192758" y="2580"/>
                  </a:lnTo>
                  <a:lnTo>
                    <a:pt x="187757" y="2183"/>
                  </a:lnTo>
                  <a:lnTo>
                    <a:pt x="182596" y="1826"/>
                  </a:lnTo>
                  <a:lnTo>
                    <a:pt x="177238" y="1469"/>
                  </a:lnTo>
                  <a:lnTo>
                    <a:pt x="171760" y="1191"/>
                  </a:lnTo>
                  <a:lnTo>
                    <a:pt x="166163" y="913"/>
                  </a:lnTo>
                  <a:lnTo>
                    <a:pt x="160407" y="675"/>
                  </a:lnTo>
                  <a:lnTo>
                    <a:pt x="154532" y="476"/>
                  </a:lnTo>
                  <a:lnTo>
                    <a:pt x="148578" y="278"/>
                  </a:lnTo>
                  <a:lnTo>
                    <a:pt x="142465" y="159"/>
                  </a:lnTo>
                  <a:lnTo>
                    <a:pt x="136272" y="40"/>
                  </a:lnTo>
                  <a:lnTo>
                    <a:pt x="130001" y="0"/>
                  </a:lnTo>
                  <a:lnTo>
                    <a:pt x="1236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73;p22">
              <a:extLst>
                <a:ext uri="{FF2B5EF4-FFF2-40B4-BE49-F238E27FC236}">
                  <a16:creationId xmlns:a16="http://schemas.microsoft.com/office/drawing/2014/main" id="{A4F476F4-2605-099B-F6A0-D7006339E54F}"/>
                </a:ext>
              </a:extLst>
            </p:cNvPr>
            <p:cNvGrpSpPr/>
            <p:nvPr/>
          </p:nvGrpSpPr>
          <p:grpSpPr>
            <a:xfrm>
              <a:off x="6597864" y="2924305"/>
              <a:ext cx="245782" cy="84305"/>
              <a:chOff x="6597864" y="2924305"/>
              <a:chExt cx="245782" cy="84305"/>
            </a:xfrm>
          </p:grpSpPr>
          <p:sp>
            <p:nvSpPr>
              <p:cNvPr id="30" name="Google Shape;874;p22">
                <a:extLst>
                  <a:ext uri="{FF2B5EF4-FFF2-40B4-BE49-F238E27FC236}">
                    <a16:creationId xmlns:a16="http://schemas.microsoft.com/office/drawing/2014/main" id="{5CDE59FE-59E2-8ADF-DDB3-B00474A008FC}"/>
                  </a:ext>
                </a:extLst>
              </p:cNvPr>
              <p:cNvSpPr/>
              <p:nvPr/>
            </p:nvSpPr>
            <p:spPr>
              <a:xfrm>
                <a:off x="6597864" y="2924305"/>
                <a:ext cx="69010" cy="84305"/>
              </a:xfrm>
              <a:custGeom>
                <a:avLst/>
                <a:gdLst/>
                <a:ahLst/>
                <a:cxnLst/>
                <a:rect l="l" t="t" r="r" b="b"/>
                <a:pathLst>
                  <a:path w="7702" h="9409" extrusionOk="0">
                    <a:moveTo>
                      <a:pt x="1" y="1"/>
                    </a:moveTo>
                    <a:lnTo>
                      <a:pt x="1" y="1748"/>
                    </a:lnTo>
                    <a:lnTo>
                      <a:pt x="2819" y="1748"/>
                    </a:lnTo>
                    <a:lnTo>
                      <a:pt x="2819" y="9409"/>
                    </a:lnTo>
                    <a:lnTo>
                      <a:pt x="4883" y="9409"/>
                    </a:lnTo>
                    <a:lnTo>
                      <a:pt x="4883" y="1748"/>
                    </a:lnTo>
                    <a:lnTo>
                      <a:pt x="7702" y="1748"/>
                    </a:lnTo>
                    <a:lnTo>
                      <a:pt x="77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75;p22">
                <a:extLst>
                  <a:ext uri="{FF2B5EF4-FFF2-40B4-BE49-F238E27FC236}">
                    <a16:creationId xmlns:a16="http://schemas.microsoft.com/office/drawing/2014/main" id="{68D668C7-263D-9486-B01D-2B1DC4D4A473}"/>
                  </a:ext>
                </a:extLst>
              </p:cNvPr>
              <p:cNvSpPr/>
              <p:nvPr/>
            </p:nvSpPr>
            <p:spPr>
              <a:xfrm>
                <a:off x="6656911" y="2924305"/>
                <a:ext cx="82163" cy="84305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409" extrusionOk="0">
                    <a:moveTo>
                      <a:pt x="4605" y="2303"/>
                    </a:moveTo>
                    <a:lnTo>
                      <a:pt x="5796" y="5757"/>
                    </a:lnTo>
                    <a:lnTo>
                      <a:pt x="3335" y="5757"/>
                    </a:lnTo>
                    <a:lnTo>
                      <a:pt x="4565" y="2303"/>
                    </a:lnTo>
                    <a:close/>
                    <a:moveTo>
                      <a:pt x="3533" y="1"/>
                    </a:moveTo>
                    <a:lnTo>
                      <a:pt x="0" y="9409"/>
                    </a:lnTo>
                    <a:lnTo>
                      <a:pt x="2064" y="9409"/>
                    </a:lnTo>
                    <a:lnTo>
                      <a:pt x="2819" y="7305"/>
                    </a:lnTo>
                    <a:lnTo>
                      <a:pt x="6312" y="7305"/>
                    </a:lnTo>
                    <a:lnTo>
                      <a:pt x="7026" y="9409"/>
                    </a:lnTo>
                    <a:lnTo>
                      <a:pt x="9170" y="9409"/>
                    </a:lnTo>
                    <a:lnTo>
                      <a:pt x="56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76;p22">
                <a:extLst>
                  <a:ext uri="{FF2B5EF4-FFF2-40B4-BE49-F238E27FC236}">
                    <a16:creationId xmlns:a16="http://schemas.microsoft.com/office/drawing/2014/main" id="{8ED3B35C-4BE3-A440-6AEA-0715564569E6}"/>
                  </a:ext>
                </a:extLst>
              </p:cNvPr>
              <p:cNvSpPr/>
              <p:nvPr/>
            </p:nvSpPr>
            <p:spPr>
              <a:xfrm>
                <a:off x="6737649" y="2924305"/>
                <a:ext cx="80031" cy="84305"/>
              </a:xfrm>
              <a:custGeom>
                <a:avLst/>
                <a:gdLst/>
                <a:ahLst/>
                <a:cxnLst/>
                <a:rect l="l" t="t" r="r" b="b"/>
                <a:pathLst>
                  <a:path w="8932" h="9409" extrusionOk="0">
                    <a:moveTo>
                      <a:pt x="278" y="1"/>
                    </a:moveTo>
                    <a:lnTo>
                      <a:pt x="3295" y="4486"/>
                    </a:lnTo>
                    <a:lnTo>
                      <a:pt x="0" y="9409"/>
                    </a:lnTo>
                    <a:lnTo>
                      <a:pt x="2342" y="9409"/>
                    </a:lnTo>
                    <a:lnTo>
                      <a:pt x="4406" y="6154"/>
                    </a:lnTo>
                    <a:lnTo>
                      <a:pt x="6470" y="9409"/>
                    </a:lnTo>
                    <a:lnTo>
                      <a:pt x="8931" y="9409"/>
                    </a:lnTo>
                    <a:lnTo>
                      <a:pt x="5676" y="4486"/>
                    </a:lnTo>
                    <a:lnTo>
                      <a:pt x="8693" y="1"/>
                    </a:lnTo>
                    <a:lnTo>
                      <a:pt x="6391" y="1"/>
                    </a:lnTo>
                    <a:lnTo>
                      <a:pt x="4486" y="2978"/>
                    </a:lnTo>
                    <a:lnTo>
                      <a:pt x="26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77;p22">
                <a:extLst>
                  <a:ext uri="{FF2B5EF4-FFF2-40B4-BE49-F238E27FC236}">
                    <a16:creationId xmlns:a16="http://schemas.microsoft.com/office/drawing/2014/main" id="{8AB08943-ECB5-D77D-9F23-AF5EAB685020}"/>
                  </a:ext>
                </a:extLst>
              </p:cNvPr>
              <p:cNvSpPr/>
              <p:nvPr/>
            </p:nvSpPr>
            <p:spPr>
              <a:xfrm>
                <a:off x="6825135" y="2924305"/>
                <a:ext cx="18511" cy="8430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9409" extrusionOk="0">
                    <a:moveTo>
                      <a:pt x="1" y="1"/>
                    </a:moveTo>
                    <a:lnTo>
                      <a:pt x="1" y="9409"/>
                    </a:lnTo>
                    <a:lnTo>
                      <a:pt x="2065" y="9409"/>
                    </a:lnTo>
                    <a:lnTo>
                      <a:pt x="20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878;p22">
              <a:extLst>
                <a:ext uri="{FF2B5EF4-FFF2-40B4-BE49-F238E27FC236}">
                  <a16:creationId xmlns:a16="http://schemas.microsoft.com/office/drawing/2014/main" id="{33E47332-F06D-7F6D-B8F6-7E4F07670509}"/>
                </a:ext>
              </a:extLst>
            </p:cNvPr>
            <p:cNvSpPr/>
            <p:nvPr/>
          </p:nvSpPr>
          <p:spPr>
            <a:xfrm>
              <a:off x="5975449" y="4187279"/>
              <a:ext cx="288100" cy="428951"/>
            </a:xfrm>
            <a:custGeom>
              <a:avLst/>
              <a:gdLst/>
              <a:ahLst/>
              <a:cxnLst/>
              <a:rect l="l" t="t" r="r" b="b"/>
              <a:pathLst>
                <a:path w="32154" h="47874" extrusionOk="0">
                  <a:moveTo>
                    <a:pt x="8972" y="1"/>
                  </a:moveTo>
                  <a:lnTo>
                    <a:pt x="8059" y="80"/>
                  </a:lnTo>
                  <a:lnTo>
                    <a:pt x="7146" y="199"/>
                  </a:lnTo>
                  <a:lnTo>
                    <a:pt x="6273" y="438"/>
                  </a:lnTo>
                  <a:lnTo>
                    <a:pt x="5479" y="715"/>
                  </a:lnTo>
                  <a:lnTo>
                    <a:pt x="4685" y="1112"/>
                  </a:lnTo>
                  <a:lnTo>
                    <a:pt x="3931" y="1549"/>
                  </a:lnTo>
                  <a:lnTo>
                    <a:pt x="3256" y="2065"/>
                  </a:lnTo>
                  <a:lnTo>
                    <a:pt x="2621" y="2661"/>
                  </a:lnTo>
                  <a:lnTo>
                    <a:pt x="2025" y="3296"/>
                  </a:lnTo>
                  <a:lnTo>
                    <a:pt x="1509" y="3970"/>
                  </a:lnTo>
                  <a:lnTo>
                    <a:pt x="1073" y="4725"/>
                  </a:lnTo>
                  <a:lnTo>
                    <a:pt x="676" y="5479"/>
                  </a:lnTo>
                  <a:lnTo>
                    <a:pt x="398" y="6312"/>
                  </a:lnTo>
                  <a:lnTo>
                    <a:pt x="160" y="7186"/>
                  </a:lnTo>
                  <a:lnTo>
                    <a:pt x="41" y="8059"/>
                  </a:lnTo>
                  <a:lnTo>
                    <a:pt x="1" y="8972"/>
                  </a:lnTo>
                  <a:lnTo>
                    <a:pt x="1" y="38902"/>
                  </a:lnTo>
                  <a:lnTo>
                    <a:pt x="41" y="39815"/>
                  </a:lnTo>
                  <a:lnTo>
                    <a:pt x="160" y="40728"/>
                  </a:lnTo>
                  <a:lnTo>
                    <a:pt x="398" y="41562"/>
                  </a:lnTo>
                  <a:lnTo>
                    <a:pt x="676" y="42395"/>
                  </a:lnTo>
                  <a:lnTo>
                    <a:pt x="1073" y="43189"/>
                  </a:lnTo>
                  <a:lnTo>
                    <a:pt x="1509" y="43904"/>
                  </a:lnTo>
                  <a:lnTo>
                    <a:pt x="2025" y="44618"/>
                  </a:lnTo>
                  <a:lnTo>
                    <a:pt x="2621" y="45253"/>
                  </a:lnTo>
                  <a:lnTo>
                    <a:pt x="3256" y="45809"/>
                  </a:lnTo>
                  <a:lnTo>
                    <a:pt x="3931" y="46325"/>
                  </a:lnTo>
                  <a:lnTo>
                    <a:pt x="4685" y="46801"/>
                  </a:lnTo>
                  <a:lnTo>
                    <a:pt x="5479" y="47159"/>
                  </a:lnTo>
                  <a:lnTo>
                    <a:pt x="6273" y="47476"/>
                  </a:lnTo>
                  <a:lnTo>
                    <a:pt x="7146" y="47675"/>
                  </a:lnTo>
                  <a:lnTo>
                    <a:pt x="8059" y="47833"/>
                  </a:lnTo>
                  <a:lnTo>
                    <a:pt x="8972" y="47873"/>
                  </a:lnTo>
                  <a:lnTo>
                    <a:pt x="23183" y="47873"/>
                  </a:lnTo>
                  <a:lnTo>
                    <a:pt x="24096" y="47833"/>
                  </a:lnTo>
                  <a:lnTo>
                    <a:pt x="24969" y="47675"/>
                  </a:lnTo>
                  <a:lnTo>
                    <a:pt x="25842" y="47476"/>
                  </a:lnTo>
                  <a:lnTo>
                    <a:pt x="26676" y="47159"/>
                  </a:lnTo>
                  <a:lnTo>
                    <a:pt x="27430" y="46801"/>
                  </a:lnTo>
                  <a:lnTo>
                    <a:pt x="28184" y="46325"/>
                  </a:lnTo>
                  <a:lnTo>
                    <a:pt x="28859" y="45809"/>
                  </a:lnTo>
                  <a:lnTo>
                    <a:pt x="29494" y="45253"/>
                  </a:lnTo>
                  <a:lnTo>
                    <a:pt x="30090" y="44618"/>
                  </a:lnTo>
                  <a:lnTo>
                    <a:pt x="30606" y="43904"/>
                  </a:lnTo>
                  <a:lnTo>
                    <a:pt x="31042" y="43189"/>
                  </a:lnTo>
                  <a:lnTo>
                    <a:pt x="31439" y="42395"/>
                  </a:lnTo>
                  <a:lnTo>
                    <a:pt x="31717" y="41562"/>
                  </a:lnTo>
                  <a:lnTo>
                    <a:pt x="31955" y="40728"/>
                  </a:lnTo>
                  <a:lnTo>
                    <a:pt x="32074" y="39815"/>
                  </a:lnTo>
                  <a:lnTo>
                    <a:pt x="32154" y="38902"/>
                  </a:lnTo>
                  <a:lnTo>
                    <a:pt x="32154" y="8972"/>
                  </a:lnTo>
                  <a:lnTo>
                    <a:pt x="32074" y="8059"/>
                  </a:lnTo>
                  <a:lnTo>
                    <a:pt x="31955" y="7186"/>
                  </a:lnTo>
                  <a:lnTo>
                    <a:pt x="31717" y="6312"/>
                  </a:lnTo>
                  <a:lnTo>
                    <a:pt x="31439" y="5479"/>
                  </a:lnTo>
                  <a:lnTo>
                    <a:pt x="31042" y="4725"/>
                  </a:lnTo>
                  <a:lnTo>
                    <a:pt x="30606" y="3970"/>
                  </a:lnTo>
                  <a:lnTo>
                    <a:pt x="30090" y="3296"/>
                  </a:lnTo>
                  <a:lnTo>
                    <a:pt x="29494" y="2661"/>
                  </a:lnTo>
                  <a:lnTo>
                    <a:pt x="28859" y="2065"/>
                  </a:lnTo>
                  <a:lnTo>
                    <a:pt x="28184" y="1549"/>
                  </a:lnTo>
                  <a:lnTo>
                    <a:pt x="27430" y="1112"/>
                  </a:lnTo>
                  <a:lnTo>
                    <a:pt x="26676" y="715"/>
                  </a:lnTo>
                  <a:lnTo>
                    <a:pt x="25842" y="438"/>
                  </a:lnTo>
                  <a:lnTo>
                    <a:pt x="24969" y="199"/>
                  </a:lnTo>
                  <a:lnTo>
                    <a:pt x="24096" y="80"/>
                  </a:lnTo>
                  <a:lnTo>
                    <a:pt x="23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9;p22">
              <a:extLst>
                <a:ext uri="{FF2B5EF4-FFF2-40B4-BE49-F238E27FC236}">
                  <a16:creationId xmlns:a16="http://schemas.microsoft.com/office/drawing/2014/main" id="{A33BB7BA-8125-4667-29DF-3C2F657471BD}"/>
                </a:ext>
              </a:extLst>
            </p:cNvPr>
            <p:cNvSpPr/>
            <p:nvPr/>
          </p:nvSpPr>
          <p:spPr>
            <a:xfrm>
              <a:off x="7170847" y="4187279"/>
              <a:ext cx="288449" cy="428951"/>
            </a:xfrm>
            <a:custGeom>
              <a:avLst/>
              <a:gdLst/>
              <a:ahLst/>
              <a:cxnLst/>
              <a:rect l="l" t="t" r="r" b="b"/>
              <a:pathLst>
                <a:path w="32193" h="47874" extrusionOk="0">
                  <a:moveTo>
                    <a:pt x="9011" y="1"/>
                  </a:moveTo>
                  <a:lnTo>
                    <a:pt x="8058" y="80"/>
                  </a:lnTo>
                  <a:lnTo>
                    <a:pt x="7185" y="199"/>
                  </a:lnTo>
                  <a:lnTo>
                    <a:pt x="6312" y="438"/>
                  </a:lnTo>
                  <a:lnTo>
                    <a:pt x="5518" y="715"/>
                  </a:lnTo>
                  <a:lnTo>
                    <a:pt x="4724" y="1112"/>
                  </a:lnTo>
                  <a:lnTo>
                    <a:pt x="3970" y="1549"/>
                  </a:lnTo>
                  <a:lnTo>
                    <a:pt x="3295" y="2065"/>
                  </a:lnTo>
                  <a:lnTo>
                    <a:pt x="2660" y="2661"/>
                  </a:lnTo>
                  <a:lnTo>
                    <a:pt x="2065" y="3296"/>
                  </a:lnTo>
                  <a:lnTo>
                    <a:pt x="1548" y="3970"/>
                  </a:lnTo>
                  <a:lnTo>
                    <a:pt x="1112" y="4725"/>
                  </a:lnTo>
                  <a:lnTo>
                    <a:pt x="715" y="5479"/>
                  </a:lnTo>
                  <a:lnTo>
                    <a:pt x="437" y="6312"/>
                  </a:lnTo>
                  <a:lnTo>
                    <a:pt x="199" y="7186"/>
                  </a:lnTo>
                  <a:lnTo>
                    <a:pt x="80" y="8059"/>
                  </a:lnTo>
                  <a:lnTo>
                    <a:pt x="0" y="8972"/>
                  </a:lnTo>
                  <a:lnTo>
                    <a:pt x="0" y="38902"/>
                  </a:lnTo>
                  <a:lnTo>
                    <a:pt x="80" y="39815"/>
                  </a:lnTo>
                  <a:lnTo>
                    <a:pt x="199" y="40728"/>
                  </a:lnTo>
                  <a:lnTo>
                    <a:pt x="437" y="41562"/>
                  </a:lnTo>
                  <a:lnTo>
                    <a:pt x="715" y="42395"/>
                  </a:lnTo>
                  <a:lnTo>
                    <a:pt x="1112" y="43189"/>
                  </a:lnTo>
                  <a:lnTo>
                    <a:pt x="1548" y="43904"/>
                  </a:lnTo>
                  <a:lnTo>
                    <a:pt x="2065" y="44618"/>
                  </a:lnTo>
                  <a:lnTo>
                    <a:pt x="2660" y="45253"/>
                  </a:lnTo>
                  <a:lnTo>
                    <a:pt x="3295" y="45809"/>
                  </a:lnTo>
                  <a:lnTo>
                    <a:pt x="3970" y="46325"/>
                  </a:lnTo>
                  <a:lnTo>
                    <a:pt x="4724" y="46801"/>
                  </a:lnTo>
                  <a:lnTo>
                    <a:pt x="5518" y="47159"/>
                  </a:lnTo>
                  <a:lnTo>
                    <a:pt x="6312" y="47476"/>
                  </a:lnTo>
                  <a:lnTo>
                    <a:pt x="7185" y="47675"/>
                  </a:lnTo>
                  <a:lnTo>
                    <a:pt x="8058" y="47833"/>
                  </a:lnTo>
                  <a:lnTo>
                    <a:pt x="9011" y="47873"/>
                  </a:lnTo>
                  <a:lnTo>
                    <a:pt x="23182" y="47873"/>
                  </a:lnTo>
                  <a:lnTo>
                    <a:pt x="24135" y="47833"/>
                  </a:lnTo>
                  <a:lnTo>
                    <a:pt x="25008" y="47675"/>
                  </a:lnTo>
                  <a:lnTo>
                    <a:pt x="25881" y="47476"/>
                  </a:lnTo>
                  <a:lnTo>
                    <a:pt x="26675" y="47159"/>
                  </a:lnTo>
                  <a:lnTo>
                    <a:pt x="27469" y="46801"/>
                  </a:lnTo>
                  <a:lnTo>
                    <a:pt x="28223" y="46325"/>
                  </a:lnTo>
                  <a:lnTo>
                    <a:pt x="28898" y="45809"/>
                  </a:lnTo>
                  <a:lnTo>
                    <a:pt x="29533" y="45253"/>
                  </a:lnTo>
                  <a:lnTo>
                    <a:pt x="30129" y="44618"/>
                  </a:lnTo>
                  <a:lnTo>
                    <a:pt x="30645" y="43904"/>
                  </a:lnTo>
                  <a:lnTo>
                    <a:pt x="31081" y="43189"/>
                  </a:lnTo>
                  <a:lnTo>
                    <a:pt x="31478" y="42395"/>
                  </a:lnTo>
                  <a:lnTo>
                    <a:pt x="31756" y="41562"/>
                  </a:lnTo>
                  <a:lnTo>
                    <a:pt x="31994" y="40728"/>
                  </a:lnTo>
                  <a:lnTo>
                    <a:pt x="32114" y="39815"/>
                  </a:lnTo>
                  <a:lnTo>
                    <a:pt x="32193" y="38902"/>
                  </a:lnTo>
                  <a:lnTo>
                    <a:pt x="32193" y="8972"/>
                  </a:lnTo>
                  <a:lnTo>
                    <a:pt x="32114" y="8059"/>
                  </a:lnTo>
                  <a:lnTo>
                    <a:pt x="31994" y="7186"/>
                  </a:lnTo>
                  <a:lnTo>
                    <a:pt x="31756" y="6312"/>
                  </a:lnTo>
                  <a:lnTo>
                    <a:pt x="31478" y="5479"/>
                  </a:lnTo>
                  <a:lnTo>
                    <a:pt x="31081" y="4725"/>
                  </a:lnTo>
                  <a:lnTo>
                    <a:pt x="30645" y="3970"/>
                  </a:lnTo>
                  <a:lnTo>
                    <a:pt x="30129" y="3296"/>
                  </a:lnTo>
                  <a:lnTo>
                    <a:pt x="29533" y="2661"/>
                  </a:lnTo>
                  <a:lnTo>
                    <a:pt x="28898" y="2065"/>
                  </a:lnTo>
                  <a:lnTo>
                    <a:pt x="28223" y="1549"/>
                  </a:lnTo>
                  <a:lnTo>
                    <a:pt x="27469" y="1112"/>
                  </a:lnTo>
                  <a:lnTo>
                    <a:pt x="26675" y="715"/>
                  </a:lnTo>
                  <a:lnTo>
                    <a:pt x="25881" y="438"/>
                  </a:lnTo>
                  <a:lnTo>
                    <a:pt x="25008" y="199"/>
                  </a:lnTo>
                  <a:lnTo>
                    <a:pt x="24135" y="80"/>
                  </a:lnTo>
                  <a:lnTo>
                    <a:pt x="231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0;p22">
              <a:extLst>
                <a:ext uri="{FF2B5EF4-FFF2-40B4-BE49-F238E27FC236}">
                  <a16:creationId xmlns:a16="http://schemas.microsoft.com/office/drawing/2014/main" id="{6A9B434D-73BE-873C-C04E-E4977F12D4DD}"/>
                </a:ext>
              </a:extLst>
            </p:cNvPr>
            <p:cNvSpPr/>
            <p:nvPr/>
          </p:nvSpPr>
          <p:spPr>
            <a:xfrm>
              <a:off x="7390296" y="3569487"/>
              <a:ext cx="118801" cy="111686"/>
            </a:xfrm>
            <a:custGeom>
              <a:avLst/>
              <a:gdLst/>
              <a:ahLst/>
              <a:cxnLst/>
              <a:rect l="l" t="t" r="r" b="b"/>
              <a:pathLst>
                <a:path w="13259" h="12465" extrusionOk="0">
                  <a:moveTo>
                    <a:pt x="9051" y="1"/>
                  </a:moveTo>
                  <a:lnTo>
                    <a:pt x="0" y="7185"/>
                  </a:lnTo>
                  <a:lnTo>
                    <a:pt x="4208" y="12465"/>
                  </a:lnTo>
                  <a:lnTo>
                    <a:pt x="13258" y="5280"/>
                  </a:lnTo>
                  <a:lnTo>
                    <a:pt x="9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1;p22">
              <a:extLst>
                <a:ext uri="{FF2B5EF4-FFF2-40B4-BE49-F238E27FC236}">
                  <a16:creationId xmlns:a16="http://schemas.microsoft.com/office/drawing/2014/main" id="{14C76EA6-C1D3-9991-409A-0F28BC77B44A}"/>
                </a:ext>
              </a:extLst>
            </p:cNvPr>
            <p:cNvSpPr/>
            <p:nvPr/>
          </p:nvSpPr>
          <p:spPr>
            <a:xfrm>
              <a:off x="7446484" y="3454253"/>
              <a:ext cx="190292" cy="190292"/>
            </a:xfrm>
            <a:custGeom>
              <a:avLst/>
              <a:gdLst/>
              <a:ahLst/>
              <a:cxnLst/>
              <a:rect l="l" t="t" r="r" b="b"/>
              <a:pathLst>
                <a:path w="21238" h="21238" extrusionOk="0">
                  <a:moveTo>
                    <a:pt x="10083" y="0"/>
                  </a:moveTo>
                  <a:lnTo>
                    <a:pt x="9528" y="40"/>
                  </a:lnTo>
                  <a:lnTo>
                    <a:pt x="9012" y="120"/>
                  </a:lnTo>
                  <a:lnTo>
                    <a:pt x="8496" y="199"/>
                  </a:lnTo>
                  <a:lnTo>
                    <a:pt x="7980" y="318"/>
                  </a:lnTo>
                  <a:lnTo>
                    <a:pt x="7464" y="477"/>
                  </a:lnTo>
                  <a:lnTo>
                    <a:pt x="6987" y="636"/>
                  </a:lnTo>
                  <a:lnTo>
                    <a:pt x="6471" y="834"/>
                  </a:lnTo>
                  <a:lnTo>
                    <a:pt x="6035" y="1033"/>
                  </a:lnTo>
                  <a:lnTo>
                    <a:pt x="5558" y="1271"/>
                  </a:lnTo>
                  <a:lnTo>
                    <a:pt x="5122" y="1549"/>
                  </a:lnTo>
                  <a:lnTo>
                    <a:pt x="4685" y="1826"/>
                  </a:lnTo>
                  <a:lnTo>
                    <a:pt x="4288" y="2104"/>
                  </a:lnTo>
                  <a:lnTo>
                    <a:pt x="3851" y="2422"/>
                  </a:lnTo>
                  <a:lnTo>
                    <a:pt x="3494" y="2739"/>
                  </a:lnTo>
                  <a:lnTo>
                    <a:pt x="3097" y="3097"/>
                  </a:lnTo>
                  <a:lnTo>
                    <a:pt x="2780" y="3494"/>
                  </a:lnTo>
                  <a:lnTo>
                    <a:pt x="2422" y="3851"/>
                  </a:lnTo>
                  <a:lnTo>
                    <a:pt x="2105" y="4248"/>
                  </a:lnTo>
                  <a:lnTo>
                    <a:pt x="1827" y="4685"/>
                  </a:lnTo>
                  <a:lnTo>
                    <a:pt x="1549" y="5121"/>
                  </a:lnTo>
                  <a:lnTo>
                    <a:pt x="1271" y="5558"/>
                  </a:lnTo>
                  <a:lnTo>
                    <a:pt x="1033" y="5994"/>
                  </a:lnTo>
                  <a:lnTo>
                    <a:pt x="834" y="6471"/>
                  </a:lnTo>
                  <a:lnTo>
                    <a:pt x="636" y="6947"/>
                  </a:lnTo>
                  <a:lnTo>
                    <a:pt x="477" y="7463"/>
                  </a:lnTo>
                  <a:lnTo>
                    <a:pt x="358" y="7940"/>
                  </a:lnTo>
                  <a:lnTo>
                    <a:pt x="239" y="8456"/>
                  </a:lnTo>
                  <a:lnTo>
                    <a:pt x="120" y="9011"/>
                  </a:lnTo>
                  <a:lnTo>
                    <a:pt x="80" y="9527"/>
                  </a:lnTo>
                  <a:lnTo>
                    <a:pt x="1" y="10083"/>
                  </a:lnTo>
                  <a:lnTo>
                    <a:pt x="1" y="10599"/>
                  </a:lnTo>
                  <a:lnTo>
                    <a:pt x="1" y="11155"/>
                  </a:lnTo>
                  <a:lnTo>
                    <a:pt x="80" y="11711"/>
                  </a:lnTo>
                  <a:lnTo>
                    <a:pt x="120" y="12227"/>
                  </a:lnTo>
                  <a:lnTo>
                    <a:pt x="239" y="12743"/>
                  </a:lnTo>
                  <a:lnTo>
                    <a:pt x="358" y="13259"/>
                  </a:lnTo>
                  <a:lnTo>
                    <a:pt x="477" y="13775"/>
                  </a:lnTo>
                  <a:lnTo>
                    <a:pt x="636" y="14251"/>
                  </a:lnTo>
                  <a:lnTo>
                    <a:pt x="834" y="14727"/>
                  </a:lnTo>
                  <a:lnTo>
                    <a:pt x="1033" y="15204"/>
                  </a:lnTo>
                  <a:lnTo>
                    <a:pt x="1271" y="15680"/>
                  </a:lnTo>
                  <a:lnTo>
                    <a:pt x="1549" y="16117"/>
                  </a:lnTo>
                  <a:lnTo>
                    <a:pt x="1827" y="16553"/>
                  </a:lnTo>
                  <a:lnTo>
                    <a:pt x="2105" y="16950"/>
                  </a:lnTo>
                  <a:lnTo>
                    <a:pt x="2422" y="17347"/>
                  </a:lnTo>
                  <a:lnTo>
                    <a:pt x="2780" y="17744"/>
                  </a:lnTo>
                  <a:lnTo>
                    <a:pt x="3097" y="18101"/>
                  </a:lnTo>
                  <a:lnTo>
                    <a:pt x="3494" y="18459"/>
                  </a:lnTo>
                  <a:lnTo>
                    <a:pt x="3851" y="18816"/>
                  </a:lnTo>
                  <a:lnTo>
                    <a:pt x="4288" y="19133"/>
                  </a:lnTo>
                  <a:lnTo>
                    <a:pt x="4685" y="19411"/>
                  </a:lnTo>
                  <a:lnTo>
                    <a:pt x="5122" y="19689"/>
                  </a:lnTo>
                  <a:lnTo>
                    <a:pt x="5558" y="19927"/>
                  </a:lnTo>
                  <a:lnTo>
                    <a:pt x="6035" y="20166"/>
                  </a:lnTo>
                  <a:lnTo>
                    <a:pt x="6471" y="20404"/>
                  </a:lnTo>
                  <a:lnTo>
                    <a:pt x="6987" y="20563"/>
                  </a:lnTo>
                  <a:lnTo>
                    <a:pt x="7464" y="20761"/>
                  </a:lnTo>
                  <a:lnTo>
                    <a:pt x="7980" y="20880"/>
                  </a:lnTo>
                  <a:lnTo>
                    <a:pt x="8496" y="20999"/>
                  </a:lnTo>
                  <a:lnTo>
                    <a:pt x="9012" y="21118"/>
                  </a:lnTo>
                  <a:lnTo>
                    <a:pt x="9528" y="21158"/>
                  </a:lnTo>
                  <a:lnTo>
                    <a:pt x="10083" y="21198"/>
                  </a:lnTo>
                  <a:lnTo>
                    <a:pt x="10599" y="21237"/>
                  </a:lnTo>
                  <a:lnTo>
                    <a:pt x="11155" y="21198"/>
                  </a:lnTo>
                  <a:lnTo>
                    <a:pt x="11711" y="21158"/>
                  </a:lnTo>
                  <a:lnTo>
                    <a:pt x="12227" y="21118"/>
                  </a:lnTo>
                  <a:lnTo>
                    <a:pt x="12743" y="20999"/>
                  </a:lnTo>
                  <a:lnTo>
                    <a:pt x="13259" y="20880"/>
                  </a:lnTo>
                  <a:lnTo>
                    <a:pt x="13775" y="20761"/>
                  </a:lnTo>
                  <a:lnTo>
                    <a:pt x="14251" y="20563"/>
                  </a:lnTo>
                  <a:lnTo>
                    <a:pt x="14728" y="20404"/>
                  </a:lnTo>
                  <a:lnTo>
                    <a:pt x="15204" y="20166"/>
                  </a:lnTo>
                  <a:lnTo>
                    <a:pt x="15680" y="19927"/>
                  </a:lnTo>
                  <a:lnTo>
                    <a:pt x="16117" y="19689"/>
                  </a:lnTo>
                  <a:lnTo>
                    <a:pt x="16554" y="19411"/>
                  </a:lnTo>
                  <a:lnTo>
                    <a:pt x="16951" y="19133"/>
                  </a:lnTo>
                  <a:lnTo>
                    <a:pt x="17348" y="18816"/>
                  </a:lnTo>
                  <a:lnTo>
                    <a:pt x="17744" y="18459"/>
                  </a:lnTo>
                  <a:lnTo>
                    <a:pt x="18102" y="18101"/>
                  </a:lnTo>
                  <a:lnTo>
                    <a:pt x="18459" y="17744"/>
                  </a:lnTo>
                  <a:lnTo>
                    <a:pt x="18816" y="17347"/>
                  </a:lnTo>
                  <a:lnTo>
                    <a:pt x="19134" y="16950"/>
                  </a:lnTo>
                  <a:lnTo>
                    <a:pt x="19412" y="16553"/>
                  </a:lnTo>
                  <a:lnTo>
                    <a:pt x="19690" y="16117"/>
                  </a:lnTo>
                  <a:lnTo>
                    <a:pt x="19928" y="15680"/>
                  </a:lnTo>
                  <a:lnTo>
                    <a:pt x="20166" y="15204"/>
                  </a:lnTo>
                  <a:lnTo>
                    <a:pt x="20404" y="14727"/>
                  </a:lnTo>
                  <a:lnTo>
                    <a:pt x="20603" y="14251"/>
                  </a:lnTo>
                  <a:lnTo>
                    <a:pt x="20761" y="13775"/>
                  </a:lnTo>
                  <a:lnTo>
                    <a:pt x="20880" y="13259"/>
                  </a:lnTo>
                  <a:lnTo>
                    <a:pt x="20999" y="12743"/>
                  </a:lnTo>
                  <a:lnTo>
                    <a:pt x="21119" y="12227"/>
                  </a:lnTo>
                  <a:lnTo>
                    <a:pt x="21158" y="11711"/>
                  </a:lnTo>
                  <a:lnTo>
                    <a:pt x="21198" y="11155"/>
                  </a:lnTo>
                  <a:lnTo>
                    <a:pt x="21238" y="10599"/>
                  </a:lnTo>
                  <a:lnTo>
                    <a:pt x="21198" y="10083"/>
                  </a:lnTo>
                  <a:lnTo>
                    <a:pt x="21158" y="9527"/>
                  </a:lnTo>
                  <a:lnTo>
                    <a:pt x="21119" y="9011"/>
                  </a:lnTo>
                  <a:lnTo>
                    <a:pt x="20999" y="8456"/>
                  </a:lnTo>
                  <a:lnTo>
                    <a:pt x="20880" y="7940"/>
                  </a:lnTo>
                  <a:lnTo>
                    <a:pt x="20761" y="7463"/>
                  </a:lnTo>
                  <a:lnTo>
                    <a:pt x="20603" y="6947"/>
                  </a:lnTo>
                  <a:lnTo>
                    <a:pt x="20404" y="6471"/>
                  </a:lnTo>
                  <a:lnTo>
                    <a:pt x="20166" y="5994"/>
                  </a:lnTo>
                  <a:lnTo>
                    <a:pt x="19928" y="5558"/>
                  </a:lnTo>
                  <a:lnTo>
                    <a:pt x="19690" y="5121"/>
                  </a:lnTo>
                  <a:lnTo>
                    <a:pt x="19412" y="4685"/>
                  </a:lnTo>
                  <a:lnTo>
                    <a:pt x="19134" y="4248"/>
                  </a:lnTo>
                  <a:lnTo>
                    <a:pt x="18816" y="3851"/>
                  </a:lnTo>
                  <a:lnTo>
                    <a:pt x="18459" y="3494"/>
                  </a:lnTo>
                  <a:lnTo>
                    <a:pt x="18102" y="3097"/>
                  </a:lnTo>
                  <a:lnTo>
                    <a:pt x="17744" y="2739"/>
                  </a:lnTo>
                  <a:lnTo>
                    <a:pt x="17348" y="2422"/>
                  </a:lnTo>
                  <a:lnTo>
                    <a:pt x="16951" y="2104"/>
                  </a:lnTo>
                  <a:lnTo>
                    <a:pt x="16554" y="1826"/>
                  </a:lnTo>
                  <a:lnTo>
                    <a:pt x="16117" y="1549"/>
                  </a:lnTo>
                  <a:lnTo>
                    <a:pt x="15680" y="1271"/>
                  </a:lnTo>
                  <a:lnTo>
                    <a:pt x="15204" y="1033"/>
                  </a:lnTo>
                  <a:lnTo>
                    <a:pt x="14728" y="834"/>
                  </a:lnTo>
                  <a:lnTo>
                    <a:pt x="14251" y="636"/>
                  </a:lnTo>
                  <a:lnTo>
                    <a:pt x="13775" y="477"/>
                  </a:lnTo>
                  <a:lnTo>
                    <a:pt x="13259" y="318"/>
                  </a:lnTo>
                  <a:lnTo>
                    <a:pt x="12743" y="199"/>
                  </a:lnTo>
                  <a:lnTo>
                    <a:pt x="12227" y="120"/>
                  </a:lnTo>
                  <a:lnTo>
                    <a:pt x="11711" y="40"/>
                  </a:lnTo>
                  <a:lnTo>
                    <a:pt x="1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2;p22">
              <a:extLst>
                <a:ext uri="{FF2B5EF4-FFF2-40B4-BE49-F238E27FC236}">
                  <a16:creationId xmlns:a16="http://schemas.microsoft.com/office/drawing/2014/main" id="{D68972E0-5A18-380A-AF10-253659E45A80}"/>
                </a:ext>
              </a:extLst>
            </p:cNvPr>
            <p:cNvSpPr/>
            <p:nvPr/>
          </p:nvSpPr>
          <p:spPr>
            <a:xfrm>
              <a:off x="5925300" y="3569487"/>
              <a:ext cx="118810" cy="111686"/>
            </a:xfrm>
            <a:custGeom>
              <a:avLst/>
              <a:gdLst/>
              <a:ahLst/>
              <a:cxnLst/>
              <a:rect l="l" t="t" r="r" b="b"/>
              <a:pathLst>
                <a:path w="13260" h="12465" extrusionOk="0">
                  <a:moveTo>
                    <a:pt x="4209" y="1"/>
                  </a:moveTo>
                  <a:lnTo>
                    <a:pt x="1" y="5280"/>
                  </a:lnTo>
                  <a:lnTo>
                    <a:pt x="9051" y="12465"/>
                  </a:lnTo>
                  <a:lnTo>
                    <a:pt x="13259" y="7185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3;p22">
              <a:extLst>
                <a:ext uri="{FF2B5EF4-FFF2-40B4-BE49-F238E27FC236}">
                  <a16:creationId xmlns:a16="http://schemas.microsoft.com/office/drawing/2014/main" id="{B1E1FE0C-CF83-C696-A7BE-FED3E881C147}"/>
                </a:ext>
              </a:extLst>
            </p:cNvPr>
            <p:cNvSpPr/>
            <p:nvPr/>
          </p:nvSpPr>
          <p:spPr>
            <a:xfrm>
              <a:off x="5797620" y="3454253"/>
              <a:ext cx="190292" cy="190292"/>
            </a:xfrm>
            <a:custGeom>
              <a:avLst/>
              <a:gdLst/>
              <a:ahLst/>
              <a:cxnLst/>
              <a:rect l="l" t="t" r="r" b="b"/>
              <a:pathLst>
                <a:path w="21238" h="21238" extrusionOk="0">
                  <a:moveTo>
                    <a:pt x="10083" y="0"/>
                  </a:moveTo>
                  <a:lnTo>
                    <a:pt x="9527" y="40"/>
                  </a:lnTo>
                  <a:lnTo>
                    <a:pt x="9011" y="120"/>
                  </a:lnTo>
                  <a:lnTo>
                    <a:pt x="8495" y="199"/>
                  </a:lnTo>
                  <a:lnTo>
                    <a:pt x="7979" y="318"/>
                  </a:lnTo>
                  <a:lnTo>
                    <a:pt x="7463" y="477"/>
                  </a:lnTo>
                  <a:lnTo>
                    <a:pt x="6987" y="636"/>
                  </a:lnTo>
                  <a:lnTo>
                    <a:pt x="6510" y="834"/>
                  </a:lnTo>
                  <a:lnTo>
                    <a:pt x="6034" y="1033"/>
                  </a:lnTo>
                  <a:lnTo>
                    <a:pt x="5558" y="1271"/>
                  </a:lnTo>
                  <a:lnTo>
                    <a:pt x="5121" y="1549"/>
                  </a:lnTo>
                  <a:lnTo>
                    <a:pt x="4684" y="1826"/>
                  </a:lnTo>
                  <a:lnTo>
                    <a:pt x="4288" y="2104"/>
                  </a:lnTo>
                  <a:lnTo>
                    <a:pt x="3891" y="2422"/>
                  </a:lnTo>
                  <a:lnTo>
                    <a:pt x="3494" y="2739"/>
                  </a:lnTo>
                  <a:lnTo>
                    <a:pt x="3136" y="3097"/>
                  </a:lnTo>
                  <a:lnTo>
                    <a:pt x="2779" y="3494"/>
                  </a:lnTo>
                  <a:lnTo>
                    <a:pt x="2422" y="3851"/>
                  </a:lnTo>
                  <a:lnTo>
                    <a:pt x="2104" y="4248"/>
                  </a:lnTo>
                  <a:lnTo>
                    <a:pt x="1826" y="4685"/>
                  </a:lnTo>
                  <a:lnTo>
                    <a:pt x="1549" y="5121"/>
                  </a:lnTo>
                  <a:lnTo>
                    <a:pt x="1310" y="5558"/>
                  </a:lnTo>
                  <a:lnTo>
                    <a:pt x="1072" y="5994"/>
                  </a:lnTo>
                  <a:lnTo>
                    <a:pt x="834" y="6471"/>
                  </a:lnTo>
                  <a:lnTo>
                    <a:pt x="675" y="6947"/>
                  </a:lnTo>
                  <a:lnTo>
                    <a:pt x="477" y="7463"/>
                  </a:lnTo>
                  <a:lnTo>
                    <a:pt x="358" y="7940"/>
                  </a:lnTo>
                  <a:lnTo>
                    <a:pt x="239" y="8456"/>
                  </a:lnTo>
                  <a:lnTo>
                    <a:pt x="120" y="9011"/>
                  </a:lnTo>
                  <a:lnTo>
                    <a:pt x="80" y="9527"/>
                  </a:lnTo>
                  <a:lnTo>
                    <a:pt x="40" y="10083"/>
                  </a:lnTo>
                  <a:lnTo>
                    <a:pt x="1" y="10599"/>
                  </a:lnTo>
                  <a:lnTo>
                    <a:pt x="40" y="11155"/>
                  </a:lnTo>
                  <a:lnTo>
                    <a:pt x="80" y="11711"/>
                  </a:lnTo>
                  <a:lnTo>
                    <a:pt x="120" y="12227"/>
                  </a:lnTo>
                  <a:lnTo>
                    <a:pt x="239" y="12743"/>
                  </a:lnTo>
                  <a:lnTo>
                    <a:pt x="358" y="13259"/>
                  </a:lnTo>
                  <a:lnTo>
                    <a:pt x="477" y="13775"/>
                  </a:lnTo>
                  <a:lnTo>
                    <a:pt x="675" y="14251"/>
                  </a:lnTo>
                  <a:lnTo>
                    <a:pt x="834" y="14727"/>
                  </a:lnTo>
                  <a:lnTo>
                    <a:pt x="1072" y="15204"/>
                  </a:lnTo>
                  <a:lnTo>
                    <a:pt x="1310" y="15680"/>
                  </a:lnTo>
                  <a:lnTo>
                    <a:pt x="1549" y="16117"/>
                  </a:lnTo>
                  <a:lnTo>
                    <a:pt x="1826" y="16553"/>
                  </a:lnTo>
                  <a:lnTo>
                    <a:pt x="2104" y="16950"/>
                  </a:lnTo>
                  <a:lnTo>
                    <a:pt x="2422" y="17347"/>
                  </a:lnTo>
                  <a:lnTo>
                    <a:pt x="2779" y="17744"/>
                  </a:lnTo>
                  <a:lnTo>
                    <a:pt x="3136" y="18101"/>
                  </a:lnTo>
                  <a:lnTo>
                    <a:pt x="3494" y="18459"/>
                  </a:lnTo>
                  <a:lnTo>
                    <a:pt x="3891" y="18816"/>
                  </a:lnTo>
                  <a:lnTo>
                    <a:pt x="4288" y="19133"/>
                  </a:lnTo>
                  <a:lnTo>
                    <a:pt x="4684" y="19411"/>
                  </a:lnTo>
                  <a:lnTo>
                    <a:pt x="5121" y="19689"/>
                  </a:lnTo>
                  <a:lnTo>
                    <a:pt x="5558" y="19927"/>
                  </a:lnTo>
                  <a:lnTo>
                    <a:pt x="6034" y="20166"/>
                  </a:lnTo>
                  <a:lnTo>
                    <a:pt x="6510" y="20404"/>
                  </a:lnTo>
                  <a:lnTo>
                    <a:pt x="6987" y="20563"/>
                  </a:lnTo>
                  <a:lnTo>
                    <a:pt x="7463" y="20761"/>
                  </a:lnTo>
                  <a:lnTo>
                    <a:pt x="7979" y="20880"/>
                  </a:lnTo>
                  <a:lnTo>
                    <a:pt x="8495" y="20999"/>
                  </a:lnTo>
                  <a:lnTo>
                    <a:pt x="9011" y="21118"/>
                  </a:lnTo>
                  <a:lnTo>
                    <a:pt x="9527" y="21158"/>
                  </a:lnTo>
                  <a:lnTo>
                    <a:pt x="10083" y="21198"/>
                  </a:lnTo>
                  <a:lnTo>
                    <a:pt x="10639" y="21237"/>
                  </a:lnTo>
                  <a:lnTo>
                    <a:pt x="11155" y="21198"/>
                  </a:lnTo>
                  <a:lnTo>
                    <a:pt x="11710" y="21158"/>
                  </a:lnTo>
                  <a:lnTo>
                    <a:pt x="12227" y="21118"/>
                  </a:lnTo>
                  <a:lnTo>
                    <a:pt x="12782" y="20999"/>
                  </a:lnTo>
                  <a:lnTo>
                    <a:pt x="13259" y="20880"/>
                  </a:lnTo>
                  <a:lnTo>
                    <a:pt x="13775" y="20761"/>
                  </a:lnTo>
                  <a:lnTo>
                    <a:pt x="14291" y="20563"/>
                  </a:lnTo>
                  <a:lnTo>
                    <a:pt x="14767" y="20404"/>
                  </a:lnTo>
                  <a:lnTo>
                    <a:pt x="15243" y="20166"/>
                  </a:lnTo>
                  <a:lnTo>
                    <a:pt x="15680" y="19927"/>
                  </a:lnTo>
                  <a:lnTo>
                    <a:pt x="16117" y="19689"/>
                  </a:lnTo>
                  <a:lnTo>
                    <a:pt x="16553" y="19411"/>
                  </a:lnTo>
                  <a:lnTo>
                    <a:pt x="16990" y="19133"/>
                  </a:lnTo>
                  <a:lnTo>
                    <a:pt x="17387" y="18816"/>
                  </a:lnTo>
                  <a:lnTo>
                    <a:pt x="17744" y="18459"/>
                  </a:lnTo>
                  <a:lnTo>
                    <a:pt x="18141" y="18101"/>
                  </a:lnTo>
                  <a:lnTo>
                    <a:pt x="18498" y="17744"/>
                  </a:lnTo>
                  <a:lnTo>
                    <a:pt x="18816" y="17347"/>
                  </a:lnTo>
                  <a:lnTo>
                    <a:pt x="19133" y="16950"/>
                  </a:lnTo>
                  <a:lnTo>
                    <a:pt x="19411" y="16553"/>
                  </a:lnTo>
                  <a:lnTo>
                    <a:pt x="19689" y="16117"/>
                  </a:lnTo>
                  <a:lnTo>
                    <a:pt x="19967" y="15680"/>
                  </a:lnTo>
                  <a:lnTo>
                    <a:pt x="20205" y="15204"/>
                  </a:lnTo>
                  <a:lnTo>
                    <a:pt x="20404" y="14727"/>
                  </a:lnTo>
                  <a:lnTo>
                    <a:pt x="20602" y="14251"/>
                  </a:lnTo>
                  <a:lnTo>
                    <a:pt x="20761" y="13775"/>
                  </a:lnTo>
                  <a:lnTo>
                    <a:pt x="20920" y="13259"/>
                  </a:lnTo>
                  <a:lnTo>
                    <a:pt x="21039" y="12743"/>
                  </a:lnTo>
                  <a:lnTo>
                    <a:pt x="21118" y="12227"/>
                  </a:lnTo>
                  <a:lnTo>
                    <a:pt x="21198" y="11711"/>
                  </a:lnTo>
                  <a:lnTo>
                    <a:pt x="21237" y="11155"/>
                  </a:lnTo>
                  <a:lnTo>
                    <a:pt x="21237" y="10599"/>
                  </a:lnTo>
                  <a:lnTo>
                    <a:pt x="21237" y="10083"/>
                  </a:lnTo>
                  <a:lnTo>
                    <a:pt x="21198" y="9527"/>
                  </a:lnTo>
                  <a:lnTo>
                    <a:pt x="21118" y="9011"/>
                  </a:lnTo>
                  <a:lnTo>
                    <a:pt x="21039" y="8456"/>
                  </a:lnTo>
                  <a:lnTo>
                    <a:pt x="20920" y="7940"/>
                  </a:lnTo>
                  <a:lnTo>
                    <a:pt x="20761" y="7463"/>
                  </a:lnTo>
                  <a:lnTo>
                    <a:pt x="20602" y="6947"/>
                  </a:lnTo>
                  <a:lnTo>
                    <a:pt x="20404" y="6471"/>
                  </a:lnTo>
                  <a:lnTo>
                    <a:pt x="20205" y="5994"/>
                  </a:lnTo>
                  <a:lnTo>
                    <a:pt x="19967" y="5558"/>
                  </a:lnTo>
                  <a:lnTo>
                    <a:pt x="19689" y="5121"/>
                  </a:lnTo>
                  <a:lnTo>
                    <a:pt x="19411" y="4685"/>
                  </a:lnTo>
                  <a:lnTo>
                    <a:pt x="19133" y="4248"/>
                  </a:lnTo>
                  <a:lnTo>
                    <a:pt x="18816" y="3851"/>
                  </a:lnTo>
                  <a:lnTo>
                    <a:pt x="18498" y="3494"/>
                  </a:lnTo>
                  <a:lnTo>
                    <a:pt x="18141" y="3097"/>
                  </a:lnTo>
                  <a:lnTo>
                    <a:pt x="17744" y="2739"/>
                  </a:lnTo>
                  <a:lnTo>
                    <a:pt x="17387" y="2422"/>
                  </a:lnTo>
                  <a:lnTo>
                    <a:pt x="16990" y="2104"/>
                  </a:lnTo>
                  <a:lnTo>
                    <a:pt x="16553" y="1826"/>
                  </a:lnTo>
                  <a:lnTo>
                    <a:pt x="16117" y="1549"/>
                  </a:lnTo>
                  <a:lnTo>
                    <a:pt x="15680" y="1271"/>
                  </a:lnTo>
                  <a:lnTo>
                    <a:pt x="15243" y="1033"/>
                  </a:lnTo>
                  <a:lnTo>
                    <a:pt x="14767" y="834"/>
                  </a:lnTo>
                  <a:lnTo>
                    <a:pt x="14291" y="636"/>
                  </a:lnTo>
                  <a:lnTo>
                    <a:pt x="13775" y="477"/>
                  </a:lnTo>
                  <a:lnTo>
                    <a:pt x="13259" y="318"/>
                  </a:lnTo>
                  <a:lnTo>
                    <a:pt x="12782" y="199"/>
                  </a:lnTo>
                  <a:lnTo>
                    <a:pt x="12227" y="120"/>
                  </a:lnTo>
                  <a:lnTo>
                    <a:pt x="11710" y="40"/>
                  </a:lnTo>
                  <a:lnTo>
                    <a:pt x="1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4;p22">
              <a:extLst>
                <a:ext uri="{FF2B5EF4-FFF2-40B4-BE49-F238E27FC236}">
                  <a16:creationId xmlns:a16="http://schemas.microsoft.com/office/drawing/2014/main" id="{1D3BA88A-AC08-4E05-0537-AAE5C58F253E}"/>
                </a:ext>
              </a:extLst>
            </p:cNvPr>
            <p:cNvSpPr/>
            <p:nvPr/>
          </p:nvSpPr>
          <p:spPr>
            <a:xfrm>
              <a:off x="6002481" y="3050210"/>
              <a:ext cx="1431566" cy="646975"/>
            </a:xfrm>
            <a:custGeom>
              <a:avLst/>
              <a:gdLst/>
              <a:ahLst/>
              <a:cxnLst/>
              <a:rect l="l" t="t" r="r" b="b"/>
              <a:pathLst>
                <a:path w="159773" h="72207" extrusionOk="0">
                  <a:moveTo>
                    <a:pt x="80343" y="1"/>
                  </a:moveTo>
                  <a:lnTo>
                    <a:pt x="77128" y="80"/>
                  </a:lnTo>
                  <a:lnTo>
                    <a:pt x="73436" y="199"/>
                  </a:lnTo>
                  <a:lnTo>
                    <a:pt x="69387" y="477"/>
                  </a:lnTo>
                  <a:lnTo>
                    <a:pt x="65021" y="835"/>
                  </a:lnTo>
                  <a:lnTo>
                    <a:pt x="62758" y="1073"/>
                  </a:lnTo>
                  <a:lnTo>
                    <a:pt x="60456" y="1351"/>
                  </a:lnTo>
                  <a:lnTo>
                    <a:pt x="58114" y="1628"/>
                  </a:lnTo>
                  <a:lnTo>
                    <a:pt x="55772" y="1946"/>
                  </a:lnTo>
                  <a:lnTo>
                    <a:pt x="53351" y="2303"/>
                  </a:lnTo>
                  <a:lnTo>
                    <a:pt x="50969" y="2700"/>
                  </a:lnTo>
                  <a:lnTo>
                    <a:pt x="48548" y="3137"/>
                  </a:lnTo>
                  <a:lnTo>
                    <a:pt x="46166" y="3574"/>
                  </a:lnTo>
                  <a:lnTo>
                    <a:pt x="43784" y="4090"/>
                  </a:lnTo>
                  <a:lnTo>
                    <a:pt x="41442" y="4606"/>
                  </a:lnTo>
                  <a:lnTo>
                    <a:pt x="39140" y="5161"/>
                  </a:lnTo>
                  <a:lnTo>
                    <a:pt x="36877" y="5757"/>
                  </a:lnTo>
                  <a:lnTo>
                    <a:pt x="34654" y="6392"/>
                  </a:lnTo>
                  <a:lnTo>
                    <a:pt x="32511" y="7067"/>
                  </a:lnTo>
                  <a:lnTo>
                    <a:pt x="30447" y="7781"/>
                  </a:lnTo>
                  <a:lnTo>
                    <a:pt x="28462" y="8535"/>
                  </a:lnTo>
                  <a:lnTo>
                    <a:pt x="26557" y="9329"/>
                  </a:lnTo>
                  <a:lnTo>
                    <a:pt x="24731" y="10163"/>
                  </a:lnTo>
                  <a:lnTo>
                    <a:pt x="23024" y="11036"/>
                  </a:lnTo>
                  <a:lnTo>
                    <a:pt x="22230" y="11473"/>
                  </a:lnTo>
                  <a:lnTo>
                    <a:pt x="21436" y="11949"/>
                  </a:lnTo>
                  <a:lnTo>
                    <a:pt x="20721" y="12425"/>
                  </a:lnTo>
                  <a:lnTo>
                    <a:pt x="20007" y="12902"/>
                  </a:lnTo>
                  <a:lnTo>
                    <a:pt x="19332" y="13378"/>
                  </a:lnTo>
                  <a:lnTo>
                    <a:pt x="18697" y="13894"/>
                  </a:lnTo>
                  <a:lnTo>
                    <a:pt x="18062" y="14410"/>
                  </a:lnTo>
                  <a:lnTo>
                    <a:pt x="17506" y="14966"/>
                  </a:lnTo>
                  <a:lnTo>
                    <a:pt x="16990" y="15482"/>
                  </a:lnTo>
                  <a:lnTo>
                    <a:pt x="16474" y="16038"/>
                  </a:lnTo>
                  <a:lnTo>
                    <a:pt x="15442" y="17308"/>
                  </a:lnTo>
                  <a:lnTo>
                    <a:pt x="14450" y="18697"/>
                  </a:lnTo>
                  <a:lnTo>
                    <a:pt x="13497" y="20126"/>
                  </a:lnTo>
                  <a:lnTo>
                    <a:pt x="12624" y="21635"/>
                  </a:lnTo>
                  <a:lnTo>
                    <a:pt x="11750" y="23183"/>
                  </a:lnTo>
                  <a:lnTo>
                    <a:pt x="10917" y="24810"/>
                  </a:lnTo>
                  <a:lnTo>
                    <a:pt x="10083" y="26478"/>
                  </a:lnTo>
                  <a:lnTo>
                    <a:pt x="9329" y="28224"/>
                  </a:lnTo>
                  <a:lnTo>
                    <a:pt x="8615" y="29971"/>
                  </a:lnTo>
                  <a:lnTo>
                    <a:pt x="7940" y="31797"/>
                  </a:lnTo>
                  <a:lnTo>
                    <a:pt x="7265" y="33662"/>
                  </a:lnTo>
                  <a:lnTo>
                    <a:pt x="6669" y="35528"/>
                  </a:lnTo>
                  <a:lnTo>
                    <a:pt x="6074" y="37433"/>
                  </a:lnTo>
                  <a:lnTo>
                    <a:pt x="5518" y="39339"/>
                  </a:lnTo>
                  <a:lnTo>
                    <a:pt x="4963" y="41284"/>
                  </a:lnTo>
                  <a:lnTo>
                    <a:pt x="4486" y="43229"/>
                  </a:lnTo>
                  <a:lnTo>
                    <a:pt x="4010" y="45214"/>
                  </a:lnTo>
                  <a:lnTo>
                    <a:pt x="3573" y="47159"/>
                  </a:lnTo>
                  <a:lnTo>
                    <a:pt x="3176" y="49104"/>
                  </a:lnTo>
                  <a:lnTo>
                    <a:pt x="2779" y="51088"/>
                  </a:lnTo>
                  <a:lnTo>
                    <a:pt x="2105" y="54939"/>
                  </a:lnTo>
                  <a:lnTo>
                    <a:pt x="1509" y="58710"/>
                  </a:lnTo>
                  <a:lnTo>
                    <a:pt x="993" y="62362"/>
                  </a:lnTo>
                  <a:lnTo>
                    <a:pt x="596" y="65855"/>
                  </a:lnTo>
                  <a:lnTo>
                    <a:pt x="279" y="69150"/>
                  </a:lnTo>
                  <a:lnTo>
                    <a:pt x="1" y="72206"/>
                  </a:lnTo>
                  <a:lnTo>
                    <a:pt x="1033" y="72206"/>
                  </a:lnTo>
                  <a:lnTo>
                    <a:pt x="3692" y="72167"/>
                  </a:lnTo>
                  <a:lnTo>
                    <a:pt x="12941" y="72127"/>
                  </a:lnTo>
                  <a:lnTo>
                    <a:pt x="40847" y="72167"/>
                  </a:lnTo>
                  <a:lnTo>
                    <a:pt x="81216" y="72206"/>
                  </a:lnTo>
                  <a:lnTo>
                    <a:pt x="93204" y="72127"/>
                  </a:lnTo>
                  <a:lnTo>
                    <a:pt x="119800" y="72008"/>
                  </a:lnTo>
                  <a:lnTo>
                    <a:pt x="134130" y="71968"/>
                  </a:lnTo>
                  <a:lnTo>
                    <a:pt x="146713" y="71968"/>
                  </a:lnTo>
                  <a:lnTo>
                    <a:pt x="151834" y="72008"/>
                  </a:lnTo>
                  <a:lnTo>
                    <a:pt x="155882" y="72047"/>
                  </a:lnTo>
                  <a:lnTo>
                    <a:pt x="158582" y="72127"/>
                  </a:lnTo>
                  <a:lnTo>
                    <a:pt x="159376" y="72167"/>
                  </a:lnTo>
                  <a:lnTo>
                    <a:pt x="159773" y="72206"/>
                  </a:lnTo>
                  <a:lnTo>
                    <a:pt x="159534" y="69150"/>
                  </a:lnTo>
                  <a:lnTo>
                    <a:pt x="159177" y="65855"/>
                  </a:lnTo>
                  <a:lnTo>
                    <a:pt x="158780" y="62362"/>
                  </a:lnTo>
                  <a:lnTo>
                    <a:pt x="158304" y="58710"/>
                  </a:lnTo>
                  <a:lnTo>
                    <a:pt x="157708" y="54939"/>
                  </a:lnTo>
                  <a:lnTo>
                    <a:pt x="156994" y="51088"/>
                  </a:lnTo>
                  <a:lnTo>
                    <a:pt x="156637" y="49104"/>
                  </a:lnTo>
                  <a:lnTo>
                    <a:pt x="156200" y="47159"/>
                  </a:lnTo>
                  <a:lnTo>
                    <a:pt x="155763" y="45214"/>
                  </a:lnTo>
                  <a:lnTo>
                    <a:pt x="155327" y="43229"/>
                  </a:lnTo>
                  <a:lnTo>
                    <a:pt x="154811" y="41284"/>
                  </a:lnTo>
                  <a:lnTo>
                    <a:pt x="154295" y="39339"/>
                  </a:lnTo>
                  <a:lnTo>
                    <a:pt x="153739" y="37433"/>
                  </a:lnTo>
                  <a:lnTo>
                    <a:pt x="153144" y="35528"/>
                  </a:lnTo>
                  <a:lnTo>
                    <a:pt x="152508" y="33662"/>
                  </a:lnTo>
                  <a:lnTo>
                    <a:pt x="151873" y="31797"/>
                  </a:lnTo>
                  <a:lnTo>
                    <a:pt x="151159" y="29971"/>
                  </a:lnTo>
                  <a:lnTo>
                    <a:pt x="150444" y="28224"/>
                  </a:lnTo>
                  <a:lnTo>
                    <a:pt x="149690" y="26478"/>
                  </a:lnTo>
                  <a:lnTo>
                    <a:pt x="148896" y="24810"/>
                  </a:lnTo>
                  <a:lnTo>
                    <a:pt x="148063" y="23183"/>
                  </a:lnTo>
                  <a:lnTo>
                    <a:pt x="147189" y="21635"/>
                  </a:lnTo>
                  <a:lnTo>
                    <a:pt x="146276" y="20126"/>
                  </a:lnTo>
                  <a:lnTo>
                    <a:pt x="145324" y="18697"/>
                  </a:lnTo>
                  <a:lnTo>
                    <a:pt x="144331" y="17308"/>
                  </a:lnTo>
                  <a:lnTo>
                    <a:pt x="143299" y="16038"/>
                  </a:lnTo>
                  <a:lnTo>
                    <a:pt x="142823" y="15482"/>
                  </a:lnTo>
                  <a:lnTo>
                    <a:pt x="142267" y="14966"/>
                  </a:lnTo>
                  <a:lnTo>
                    <a:pt x="141711" y="14410"/>
                  </a:lnTo>
                  <a:lnTo>
                    <a:pt x="141116" y="13894"/>
                  </a:lnTo>
                  <a:lnTo>
                    <a:pt x="140481" y="13378"/>
                  </a:lnTo>
                  <a:lnTo>
                    <a:pt x="139806" y="12902"/>
                  </a:lnTo>
                  <a:lnTo>
                    <a:pt x="139092" y="12425"/>
                  </a:lnTo>
                  <a:lnTo>
                    <a:pt x="138377" y="11949"/>
                  </a:lnTo>
                  <a:lnTo>
                    <a:pt x="137623" y="11473"/>
                  </a:lnTo>
                  <a:lnTo>
                    <a:pt x="136829" y="11036"/>
                  </a:lnTo>
                  <a:lnTo>
                    <a:pt x="135162" y="10163"/>
                  </a:lnTo>
                  <a:lnTo>
                    <a:pt x="133375" y="9329"/>
                  </a:lnTo>
                  <a:lnTo>
                    <a:pt x="131510" y="8535"/>
                  </a:lnTo>
                  <a:lnTo>
                    <a:pt x="129525" y="7781"/>
                  </a:lnTo>
                  <a:lnTo>
                    <a:pt x="127501" y="7067"/>
                  </a:lnTo>
                  <a:lnTo>
                    <a:pt x="125357" y="6392"/>
                  </a:lnTo>
                  <a:lnTo>
                    <a:pt x="123214" y="5757"/>
                  </a:lnTo>
                  <a:lnTo>
                    <a:pt x="120991" y="5161"/>
                  </a:lnTo>
                  <a:lnTo>
                    <a:pt x="118728" y="4606"/>
                  </a:lnTo>
                  <a:lnTo>
                    <a:pt x="116426" y="4090"/>
                  </a:lnTo>
                  <a:lnTo>
                    <a:pt x="114084" y="3574"/>
                  </a:lnTo>
                  <a:lnTo>
                    <a:pt x="111742" y="3137"/>
                  </a:lnTo>
                  <a:lnTo>
                    <a:pt x="109360" y="2700"/>
                  </a:lnTo>
                  <a:lnTo>
                    <a:pt x="107018" y="2303"/>
                  </a:lnTo>
                  <a:lnTo>
                    <a:pt x="104676" y="1946"/>
                  </a:lnTo>
                  <a:lnTo>
                    <a:pt x="102334" y="1628"/>
                  </a:lnTo>
                  <a:lnTo>
                    <a:pt x="100032" y="1351"/>
                  </a:lnTo>
                  <a:lnTo>
                    <a:pt x="97769" y="1073"/>
                  </a:lnTo>
                  <a:lnTo>
                    <a:pt x="95546" y="835"/>
                  </a:lnTo>
                  <a:lnTo>
                    <a:pt x="93363" y="636"/>
                  </a:lnTo>
                  <a:lnTo>
                    <a:pt x="91259" y="477"/>
                  </a:lnTo>
                  <a:lnTo>
                    <a:pt x="87250" y="199"/>
                  </a:lnTo>
                  <a:lnTo>
                    <a:pt x="83598" y="80"/>
                  </a:lnTo>
                  <a:lnTo>
                    <a:pt x="80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85;p22">
              <a:extLst>
                <a:ext uri="{FF2B5EF4-FFF2-40B4-BE49-F238E27FC236}">
                  <a16:creationId xmlns:a16="http://schemas.microsoft.com/office/drawing/2014/main" id="{1647D67B-A08E-B10D-C2DB-7F4E8C45414B}"/>
                </a:ext>
              </a:extLst>
            </p:cNvPr>
            <p:cNvSpPr/>
            <p:nvPr/>
          </p:nvSpPr>
          <p:spPr>
            <a:xfrm>
              <a:off x="6113451" y="3130600"/>
              <a:ext cx="1209627" cy="538836"/>
            </a:xfrm>
            <a:custGeom>
              <a:avLst/>
              <a:gdLst/>
              <a:ahLst/>
              <a:cxnLst/>
              <a:rect l="l" t="t" r="r" b="b"/>
              <a:pathLst>
                <a:path w="135003" h="60138" extrusionOk="0">
                  <a:moveTo>
                    <a:pt x="67522" y="0"/>
                  </a:moveTo>
                  <a:lnTo>
                    <a:pt x="64386" y="40"/>
                  </a:lnTo>
                  <a:lnTo>
                    <a:pt x="60972" y="199"/>
                  </a:lnTo>
                  <a:lnTo>
                    <a:pt x="57320" y="437"/>
                  </a:lnTo>
                  <a:lnTo>
                    <a:pt x="53470" y="754"/>
                  </a:lnTo>
                  <a:lnTo>
                    <a:pt x="49500" y="1191"/>
                  </a:lnTo>
                  <a:lnTo>
                    <a:pt x="45491" y="1707"/>
                  </a:lnTo>
                  <a:lnTo>
                    <a:pt x="43466" y="1985"/>
                  </a:lnTo>
                  <a:lnTo>
                    <a:pt x="41442" y="2342"/>
                  </a:lnTo>
                  <a:lnTo>
                    <a:pt x="39418" y="2660"/>
                  </a:lnTo>
                  <a:lnTo>
                    <a:pt x="37433" y="3057"/>
                  </a:lnTo>
                  <a:lnTo>
                    <a:pt x="35448" y="3453"/>
                  </a:lnTo>
                  <a:lnTo>
                    <a:pt x="33503" y="3890"/>
                  </a:lnTo>
                  <a:lnTo>
                    <a:pt x="31637" y="4327"/>
                  </a:lnTo>
                  <a:lnTo>
                    <a:pt x="29772" y="4803"/>
                  </a:lnTo>
                  <a:lnTo>
                    <a:pt x="27985" y="5319"/>
                  </a:lnTo>
                  <a:lnTo>
                    <a:pt x="26239" y="5875"/>
                  </a:lnTo>
                  <a:lnTo>
                    <a:pt x="24532" y="6431"/>
                  </a:lnTo>
                  <a:lnTo>
                    <a:pt x="22944" y="7026"/>
                  </a:lnTo>
                  <a:lnTo>
                    <a:pt x="21436" y="7621"/>
                  </a:lnTo>
                  <a:lnTo>
                    <a:pt x="19967" y="8257"/>
                  </a:lnTo>
                  <a:lnTo>
                    <a:pt x="18657" y="8931"/>
                  </a:lnTo>
                  <a:lnTo>
                    <a:pt x="17387" y="9646"/>
                  </a:lnTo>
                  <a:lnTo>
                    <a:pt x="16275" y="10360"/>
                  </a:lnTo>
                  <a:lnTo>
                    <a:pt x="15243" y="11115"/>
                  </a:lnTo>
                  <a:lnTo>
                    <a:pt x="14807" y="11512"/>
                  </a:lnTo>
                  <a:lnTo>
                    <a:pt x="14370" y="11909"/>
                  </a:lnTo>
                  <a:lnTo>
                    <a:pt x="13973" y="12305"/>
                  </a:lnTo>
                  <a:lnTo>
                    <a:pt x="13576" y="12742"/>
                  </a:lnTo>
                  <a:lnTo>
                    <a:pt x="13100" y="13338"/>
                  </a:lnTo>
                  <a:lnTo>
                    <a:pt x="12584" y="13973"/>
                  </a:lnTo>
                  <a:lnTo>
                    <a:pt x="11631" y="15362"/>
                  </a:lnTo>
                  <a:lnTo>
                    <a:pt x="10758" y="16791"/>
                  </a:lnTo>
                  <a:lnTo>
                    <a:pt x="9885" y="18339"/>
                  </a:lnTo>
                  <a:lnTo>
                    <a:pt x="9091" y="19927"/>
                  </a:lnTo>
                  <a:lnTo>
                    <a:pt x="8297" y="21594"/>
                  </a:lnTo>
                  <a:lnTo>
                    <a:pt x="7582" y="23341"/>
                  </a:lnTo>
                  <a:lnTo>
                    <a:pt x="6907" y="25127"/>
                  </a:lnTo>
                  <a:lnTo>
                    <a:pt x="6272" y="26953"/>
                  </a:lnTo>
                  <a:lnTo>
                    <a:pt x="5637" y="28779"/>
                  </a:lnTo>
                  <a:lnTo>
                    <a:pt x="5081" y="30645"/>
                  </a:lnTo>
                  <a:lnTo>
                    <a:pt x="4565" y="32550"/>
                  </a:lnTo>
                  <a:lnTo>
                    <a:pt x="4049" y="34455"/>
                  </a:lnTo>
                  <a:lnTo>
                    <a:pt x="3613" y="36321"/>
                  </a:lnTo>
                  <a:lnTo>
                    <a:pt x="3176" y="38226"/>
                  </a:lnTo>
                  <a:lnTo>
                    <a:pt x="2779" y="40052"/>
                  </a:lnTo>
                  <a:lnTo>
                    <a:pt x="2104" y="43665"/>
                  </a:lnTo>
                  <a:lnTo>
                    <a:pt x="1509" y="47118"/>
                  </a:lnTo>
                  <a:lnTo>
                    <a:pt x="1033" y="50294"/>
                  </a:lnTo>
                  <a:lnTo>
                    <a:pt x="675" y="53152"/>
                  </a:lnTo>
                  <a:lnTo>
                    <a:pt x="397" y="55613"/>
                  </a:lnTo>
                  <a:lnTo>
                    <a:pt x="199" y="57598"/>
                  </a:lnTo>
                  <a:lnTo>
                    <a:pt x="1" y="59900"/>
                  </a:lnTo>
                  <a:lnTo>
                    <a:pt x="1" y="59940"/>
                  </a:lnTo>
                  <a:lnTo>
                    <a:pt x="199" y="59940"/>
                  </a:lnTo>
                  <a:lnTo>
                    <a:pt x="1191" y="59979"/>
                  </a:lnTo>
                  <a:lnTo>
                    <a:pt x="5240" y="60019"/>
                  </a:lnTo>
                  <a:lnTo>
                    <a:pt x="20404" y="60098"/>
                  </a:lnTo>
                  <a:lnTo>
                    <a:pt x="42156" y="60138"/>
                  </a:lnTo>
                  <a:lnTo>
                    <a:pt x="92410" y="60138"/>
                  </a:lnTo>
                  <a:lnTo>
                    <a:pt x="114242" y="60059"/>
                  </a:lnTo>
                  <a:lnTo>
                    <a:pt x="129565" y="59979"/>
                  </a:lnTo>
                  <a:lnTo>
                    <a:pt x="133733" y="59940"/>
                  </a:lnTo>
                  <a:lnTo>
                    <a:pt x="134765" y="59940"/>
                  </a:lnTo>
                  <a:lnTo>
                    <a:pt x="135003" y="59900"/>
                  </a:lnTo>
                  <a:lnTo>
                    <a:pt x="134844" y="57598"/>
                  </a:lnTo>
                  <a:lnTo>
                    <a:pt x="134646" y="55613"/>
                  </a:lnTo>
                  <a:lnTo>
                    <a:pt x="134368" y="53152"/>
                  </a:lnTo>
                  <a:lnTo>
                    <a:pt x="134010" y="50294"/>
                  </a:lnTo>
                  <a:lnTo>
                    <a:pt x="133534" y="47118"/>
                  </a:lnTo>
                  <a:lnTo>
                    <a:pt x="132939" y="43665"/>
                  </a:lnTo>
                  <a:lnTo>
                    <a:pt x="132264" y="40052"/>
                  </a:lnTo>
                  <a:lnTo>
                    <a:pt x="131867" y="38226"/>
                  </a:lnTo>
                  <a:lnTo>
                    <a:pt x="131430" y="36321"/>
                  </a:lnTo>
                  <a:lnTo>
                    <a:pt x="130954" y="34455"/>
                  </a:lnTo>
                  <a:lnTo>
                    <a:pt x="130478" y="32550"/>
                  </a:lnTo>
                  <a:lnTo>
                    <a:pt x="129962" y="30645"/>
                  </a:lnTo>
                  <a:lnTo>
                    <a:pt x="129366" y="28779"/>
                  </a:lnTo>
                  <a:lnTo>
                    <a:pt x="128771" y="26953"/>
                  </a:lnTo>
                  <a:lnTo>
                    <a:pt x="128136" y="25127"/>
                  </a:lnTo>
                  <a:lnTo>
                    <a:pt x="127461" y="23341"/>
                  </a:lnTo>
                  <a:lnTo>
                    <a:pt x="126707" y="21594"/>
                  </a:lnTo>
                  <a:lnTo>
                    <a:pt x="125952" y="19927"/>
                  </a:lnTo>
                  <a:lnTo>
                    <a:pt x="125158" y="18339"/>
                  </a:lnTo>
                  <a:lnTo>
                    <a:pt x="124285" y="16791"/>
                  </a:lnTo>
                  <a:lnTo>
                    <a:pt x="123372" y="15362"/>
                  </a:lnTo>
                  <a:lnTo>
                    <a:pt x="122459" y="13973"/>
                  </a:lnTo>
                  <a:lnTo>
                    <a:pt x="121943" y="13338"/>
                  </a:lnTo>
                  <a:lnTo>
                    <a:pt x="121427" y="12742"/>
                  </a:lnTo>
                  <a:lnTo>
                    <a:pt x="121070" y="12305"/>
                  </a:lnTo>
                  <a:lnTo>
                    <a:pt x="120673" y="11909"/>
                  </a:lnTo>
                  <a:lnTo>
                    <a:pt x="120236" y="11512"/>
                  </a:lnTo>
                  <a:lnTo>
                    <a:pt x="119800" y="11115"/>
                  </a:lnTo>
                  <a:lnTo>
                    <a:pt x="118768" y="10360"/>
                  </a:lnTo>
                  <a:lnTo>
                    <a:pt x="117616" y="9646"/>
                  </a:lnTo>
                  <a:lnTo>
                    <a:pt x="116386" y="8931"/>
                  </a:lnTo>
                  <a:lnTo>
                    <a:pt x="115036" y="8257"/>
                  </a:lnTo>
                  <a:lnTo>
                    <a:pt x="113607" y="7621"/>
                  </a:lnTo>
                  <a:lnTo>
                    <a:pt x="112099" y="7026"/>
                  </a:lnTo>
                  <a:lnTo>
                    <a:pt x="110471" y="6431"/>
                  </a:lnTo>
                  <a:lnTo>
                    <a:pt x="108804" y="5875"/>
                  </a:lnTo>
                  <a:lnTo>
                    <a:pt x="107058" y="5319"/>
                  </a:lnTo>
                  <a:lnTo>
                    <a:pt x="105271" y="4803"/>
                  </a:lnTo>
                  <a:lnTo>
                    <a:pt x="103406" y="4327"/>
                  </a:lnTo>
                  <a:lnTo>
                    <a:pt x="101500" y="3890"/>
                  </a:lnTo>
                  <a:lnTo>
                    <a:pt x="99595" y="3453"/>
                  </a:lnTo>
                  <a:lnTo>
                    <a:pt x="97610" y="3057"/>
                  </a:lnTo>
                  <a:lnTo>
                    <a:pt x="95625" y="2660"/>
                  </a:lnTo>
                  <a:lnTo>
                    <a:pt x="93601" y="2342"/>
                  </a:lnTo>
                  <a:lnTo>
                    <a:pt x="91577" y="1985"/>
                  </a:lnTo>
                  <a:lnTo>
                    <a:pt x="89552" y="1707"/>
                  </a:lnTo>
                  <a:lnTo>
                    <a:pt x="85543" y="1191"/>
                  </a:lnTo>
                  <a:lnTo>
                    <a:pt x="81573" y="754"/>
                  </a:lnTo>
                  <a:lnTo>
                    <a:pt x="77723" y="437"/>
                  </a:lnTo>
                  <a:lnTo>
                    <a:pt x="74071" y="199"/>
                  </a:lnTo>
                  <a:lnTo>
                    <a:pt x="70657" y="40"/>
                  </a:lnTo>
                  <a:lnTo>
                    <a:pt x="67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6;p22">
              <a:extLst>
                <a:ext uri="{FF2B5EF4-FFF2-40B4-BE49-F238E27FC236}">
                  <a16:creationId xmlns:a16="http://schemas.microsoft.com/office/drawing/2014/main" id="{07136300-A1B1-EA43-78C5-4504F3E10DE6}"/>
                </a:ext>
              </a:extLst>
            </p:cNvPr>
            <p:cNvSpPr/>
            <p:nvPr/>
          </p:nvSpPr>
          <p:spPr>
            <a:xfrm>
              <a:off x="5960163" y="3586914"/>
              <a:ext cx="1477083" cy="172157"/>
            </a:xfrm>
            <a:custGeom>
              <a:avLst/>
              <a:gdLst/>
              <a:ahLst/>
              <a:cxnLst/>
              <a:rect l="l" t="t" r="r" b="b"/>
              <a:pathLst>
                <a:path w="164853" h="19214" extrusionOk="0">
                  <a:moveTo>
                    <a:pt x="79588" y="1"/>
                  </a:moveTo>
                  <a:lnTo>
                    <a:pt x="74745" y="120"/>
                  </a:lnTo>
                  <a:lnTo>
                    <a:pt x="70061" y="239"/>
                  </a:lnTo>
                  <a:lnTo>
                    <a:pt x="65576" y="437"/>
                  </a:lnTo>
                  <a:lnTo>
                    <a:pt x="61289" y="676"/>
                  </a:lnTo>
                  <a:lnTo>
                    <a:pt x="57161" y="953"/>
                  </a:lnTo>
                  <a:lnTo>
                    <a:pt x="53231" y="1271"/>
                  </a:lnTo>
                  <a:lnTo>
                    <a:pt x="49500" y="1628"/>
                  </a:lnTo>
                  <a:lnTo>
                    <a:pt x="45887" y="2025"/>
                  </a:lnTo>
                  <a:lnTo>
                    <a:pt x="42513" y="2422"/>
                  </a:lnTo>
                  <a:lnTo>
                    <a:pt x="39258" y="2859"/>
                  </a:lnTo>
                  <a:lnTo>
                    <a:pt x="36162" y="3335"/>
                  </a:lnTo>
                  <a:lnTo>
                    <a:pt x="33264" y="3811"/>
                  </a:lnTo>
                  <a:lnTo>
                    <a:pt x="30525" y="4288"/>
                  </a:lnTo>
                  <a:lnTo>
                    <a:pt x="27906" y="4804"/>
                  </a:lnTo>
                  <a:lnTo>
                    <a:pt x="25484" y="5320"/>
                  </a:lnTo>
                  <a:lnTo>
                    <a:pt x="23182" y="5836"/>
                  </a:lnTo>
                  <a:lnTo>
                    <a:pt x="21038" y="6312"/>
                  </a:lnTo>
                  <a:lnTo>
                    <a:pt x="19014" y="6828"/>
                  </a:lnTo>
                  <a:lnTo>
                    <a:pt x="17148" y="7344"/>
                  </a:lnTo>
                  <a:lnTo>
                    <a:pt x="15441" y="7821"/>
                  </a:lnTo>
                  <a:lnTo>
                    <a:pt x="13854" y="8297"/>
                  </a:lnTo>
                  <a:lnTo>
                    <a:pt x="11075" y="9210"/>
                  </a:lnTo>
                  <a:lnTo>
                    <a:pt x="8773" y="10004"/>
                  </a:lnTo>
                  <a:lnTo>
                    <a:pt x="6986" y="10639"/>
                  </a:lnTo>
                  <a:lnTo>
                    <a:pt x="5637" y="11155"/>
                  </a:lnTo>
                  <a:lnTo>
                    <a:pt x="4724" y="11473"/>
                  </a:lnTo>
                  <a:lnTo>
                    <a:pt x="4486" y="15363"/>
                  </a:lnTo>
                  <a:lnTo>
                    <a:pt x="4366" y="17308"/>
                  </a:lnTo>
                  <a:lnTo>
                    <a:pt x="3215" y="17705"/>
                  </a:lnTo>
                  <a:lnTo>
                    <a:pt x="2104" y="18181"/>
                  </a:lnTo>
                  <a:lnTo>
                    <a:pt x="1032" y="18657"/>
                  </a:lnTo>
                  <a:lnTo>
                    <a:pt x="0" y="19213"/>
                  </a:lnTo>
                  <a:lnTo>
                    <a:pt x="3176" y="18300"/>
                  </a:lnTo>
                  <a:lnTo>
                    <a:pt x="6391" y="17467"/>
                  </a:lnTo>
                  <a:lnTo>
                    <a:pt x="9646" y="16633"/>
                  </a:lnTo>
                  <a:lnTo>
                    <a:pt x="12861" y="15879"/>
                  </a:lnTo>
                  <a:lnTo>
                    <a:pt x="16116" y="15125"/>
                  </a:lnTo>
                  <a:lnTo>
                    <a:pt x="19371" y="14450"/>
                  </a:lnTo>
                  <a:lnTo>
                    <a:pt x="22626" y="13815"/>
                  </a:lnTo>
                  <a:lnTo>
                    <a:pt x="25881" y="13179"/>
                  </a:lnTo>
                  <a:lnTo>
                    <a:pt x="29136" y="12624"/>
                  </a:lnTo>
                  <a:lnTo>
                    <a:pt x="32431" y="12068"/>
                  </a:lnTo>
                  <a:lnTo>
                    <a:pt x="35725" y="11552"/>
                  </a:lnTo>
                  <a:lnTo>
                    <a:pt x="38980" y="11076"/>
                  </a:lnTo>
                  <a:lnTo>
                    <a:pt x="42275" y="10679"/>
                  </a:lnTo>
                  <a:lnTo>
                    <a:pt x="45609" y="10282"/>
                  </a:lnTo>
                  <a:lnTo>
                    <a:pt x="48904" y="9885"/>
                  </a:lnTo>
                  <a:lnTo>
                    <a:pt x="52199" y="9567"/>
                  </a:lnTo>
                  <a:lnTo>
                    <a:pt x="55493" y="9250"/>
                  </a:lnTo>
                  <a:lnTo>
                    <a:pt x="58828" y="9012"/>
                  </a:lnTo>
                  <a:lnTo>
                    <a:pt x="62123" y="8773"/>
                  </a:lnTo>
                  <a:lnTo>
                    <a:pt x="65457" y="8575"/>
                  </a:lnTo>
                  <a:lnTo>
                    <a:pt x="68791" y="8376"/>
                  </a:lnTo>
                  <a:lnTo>
                    <a:pt x="72086" y="8218"/>
                  </a:lnTo>
                  <a:lnTo>
                    <a:pt x="75420" y="8099"/>
                  </a:lnTo>
                  <a:lnTo>
                    <a:pt x="78755" y="8019"/>
                  </a:lnTo>
                  <a:lnTo>
                    <a:pt x="82049" y="7940"/>
                  </a:lnTo>
                  <a:lnTo>
                    <a:pt x="85384" y="7900"/>
                  </a:lnTo>
                  <a:lnTo>
                    <a:pt x="88718" y="7900"/>
                  </a:lnTo>
                  <a:lnTo>
                    <a:pt x="92052" y="7940"/>
                  </a:lnTo>
                  <a:lnTo>
                    <a:pt x="95347" y="7940"/>
                  </a:lnTo>
                  <a:lnTo>
                    <a:pt x="98681" y="8019"/>
                  </a:lnTo>
                  <a:lnTo>
                    <a:pt x="105311" y="8218"/>
                  </a:lnTo>
                  <a:lnTo>
                    <a:pt x="109042" y="8376"/>
                  </a:lnTo>
                  <a:lnTo>
                    <a:pt x="112773" y="8654"/>
                  </a:lnTo>
                  <a:lnTo>
                    <a:pt x="116465" y="8972"/>
                  </a:lnTo>
                  <a:lnTo>
                    <a:pt x="120196" y="9369"/>
                  </a:lnTo>
                  <a:lnTo>
                    <a:pt x="123927" y="9845"/>
                  </a:lnTo>
                  <a:lnTo>
                    <a:pt x="127659" y="10321"/>
                  </a:lnTo>
                  <a:lnTo>
                    <a:pt x="131390" y="10877"/>
                  </a:lnTo>
                  <a:lnTo>
                    <a:pt x="135082" y="11473"/>
                  </a:lnTo>
                  <a:lnTo>
                    <a:pt x="138813" y="12108"/>
                  </a:lnTo>
                  <a:lnTo>
                    <a:pt x="142544" y="12783"/>
                  </a:lnTo>
                  <a:lnTo>
                    <a:pt x="149967" y="14172"/>
                  </a:lnTo>
                  <a:lnTo>
                    <a:pt x="157430" y="15680"/>
                  </a:lnTo>
                  <a:lnTo>
                    <a:pt x="164853" y="17149"/>
                  </a:lnTo>
                  <a:lnTo>
                    <a:pt x="164734" y="15125"/>
                  </a:lnTo>
                  <a:lnTo>
                    <a:pt x="164496" y="11473"/>
                  </a:lnTo>
                  <a:lnTo>
                    <a:pt x="163583" y="11155"/>
                  </a:lnTo>
                  <a:lnTo>
                    <a:pt x="162233" y="10639"/>
                  </a:lnTo>
                  <a:lnTo>
                    <a:pt x="160447" y="10004"/>
                  </a:lnTo>
                  <a:lnTo>
                    <a:pt x="158184" y="9210"/>
                  </a:lnTo>
                  <a:lnTo>
                    <a:pt x="155405" y="8297"/>
                  </a:lnTo>
                  <a:lnTo>
                    <a:pt x="153818" y="7821"/>
                  </a:lnTo>
                  <a:lnTo>
                    <a:pt x="152111" y="7344"/>
                  </a:lnTo>
                  <a:lnTo>
                    <a:pt x="150245" y="6828"/>
                  </a:lnTo>
                  <a:lnTo>
                    <a:pt x="148260" y="6312"/>
                  </a:lnTo>
                  <a:lnTo>
                    <a:pt x="146117" y="5836"/>
                  </a:lnTo>
                  <a:lnTo>
                    <a:pt x="143815" y="5320"/>
                  </a:lnTo>
                  <a:lnTo>
                    <a:pt x="141353" y="4804"/>
                  </a:lnTo>
                  <a:lnTo>
                    <a:pt x="138773" y="4288"/>
                  </a:lnTo>
                  <a:lnTo>
                    <a:pt x="136034" y="3811"/>
                  </a:lnTo>
                  <a:lnTo>
                    <a:pt x="133097" y="3335"/>
                  </a:lnTo>
                  <a:lnTo>
                    <a:pt x="130040" y="2859"/>
                  </a:lnTo>
                  <a:lnTo>
                    <a:pt x="126825" y="2422"/>
                  </a:lnTo>
                  <a:lnTo>
                    <a:pt x="123411" y="2025"/>
                  </a:lnTo>
                  <a:lnTo>
                    <a:pt x="119839" y="1628"/>
                  </a:lnTo>
                  <a:lnTo>
                    <a:pt x="116068" y="1271"/>
                  </a:lnTo>
                  <a:lnTo>
                    <a:pt x="112138" y="953"/>
                  </a:lnTo>
                  <a:lnTo>
                    <a:pt x="108049" y="676"/>
                  </a:lnTo>
                  <a:lnTo>
                    <a:pt x="103723" y="437"/>
                  </a:lnTo>
                  <a:lnTo>
                    <a:pt x="99237" y="239"/>
                  </a:lnTo>
                  <a:lnTo>
                    <a:pt x="94593" y="120"/>
                  </a:lnTo>
                  <a:lnTo>
                    <a:pt x="897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7;p22">
              <a:extLst>
                <a:ext uri="{FF2B5EF4-FFF2-40B4-BE49-F238E27FC236}">
                  <a16:creationId xmlns:a16="http://schemas.microsoft.com/office/drawing/2014/main" id="{E9F49BF8-9FF5-4F1C-46EA-E21AE8A77949}"/>
                </a:ext>
              </a:extLst>
            </p:cNvPr>
            <p:cNvSpPr/>
            <p:nvPr/>
          </p:nvSpPr>
          <p:spPr>
            <a:xfrm>
              <a:off x="5836739" y="3657698"/>
              <a:ext cx="1763409" cy="627756"/>
            </a:xfrm>
            <a:custGeom>
              <a:avLst/>
              <a:gdLst/>
              <a:ahLst/>
              <a:cxnLst/>
              <a:rect l="l" t="t" r="r" b="b"/>
              <a:pathLst>
                <a:path w="196809" h="70062" extrusionOk="0">
                  <a:moveTo>
                    <a:pt x="99159" y="0"/>
                  </a:moveTo>
                  <a:lnTo>
                    <a:pt x="95824" y="40"/>
                  </a:lnTo>
                  <a:lnTo>
                    <a:pt x="92530" y="119"/>
                  </a:lnTo>
                  <a:lnTo>
                    <a:pt x="89195" y="199"/>
                  </a:lnTo>
                  <a:lnTo>
                    <a:pt x="85861" y="318"/>
                  </a:lnTo>
                  <a:lnTo>
                    <a:pt x="82566" y="476"/>
                  </a:lnTo>
                  <a:lnTo>
                    <a:pt x="79232" y="675"/>
                  </a:lnTo>
                  <a:lnTo>
                    <a:pt x="75898" y="873"/>
                  </a:lnTo>
                  <a:lnTo>
                    <a:pt x="72603" y="1112"/>
                  </a:lnTo>
                  <a:lnTo>
                    <a:pt x="69268" y="1350"/>
                  </a:lnTo>
                  <a:lnTo>
                    <a:pt x="65974" y="1667"/>
                  </a:lnTo>
                  <a:lnTo>
                    <a:pt x="62679" y="1985"/>
                  </a:lnTo>
                  <a:lnTo>
                    <a:pt x="59384" y="2382"/>
                  </a:lnTo>
                  <a:lnTo>
                    <a:pt x="56050" y="2779"/>
                  </a:lnTo>
                  <a:lnTo>
                    <a:pt x="52755" y="3176"/>
                  </a:lnTo>
                  <a:lnTo>
                    <a:pt x="49500" y="3652"/>
                  </a:lnTo>
                  <a:lnTo>
                    <a:pt x="46206" y="4168"/>
                  </a:lnTo>
                  <a:lnTo>
                    <a:pt x="42911" y="4724"/>
                  </a:lnTo>
                  <a:lnTo>
                    <a:pt x="39656" y="5279"/>
                  </a:lnTo>
                  <a:lnTo>
                    <a:pt x="36401" y="5915"/>
                  </a:lnTo>
                  <a:lnTo>
                    <a:pt x="33146" y="6550"/>
                  </a:lnTo>
                  <a:lnTo>
                    <a:pt x="29891" y="7225"/>
                  </a:lnTo>
                  <a:lnTo>
                    <a:pt x="26636" y="7979"/>
                  </a:lnTo>
                  <a:lnTo>
                    <a:pt x="23421" y="8733"/>
                  </a:lnTo>
                  <a:lnTo>
                    <a:pt x="20166" y="9567"/>
                  </a:lnTo>
                  <a:lnTo>
                    <a:pt x="16951" y="10400"/>
                  </a:lnTo>
                  <a:lnTo>
                    <a:pt x="13775" y="11313"/>
                  </a:lnTo>
                  <a:lnTo>
                    <a:pt x="13021" y="11750"/>
                  </a:lnTo>
                  <a:lnTo>
                    <a:pt x="12267" y="12186"/>
                  </a:lnTo>
                  <a:lnTo>
                    <a:pt x="11592" y="12623"/>
                  </a:lnTo>
                  <a:lnTo>
                    <a:pt x="10877" y="13139"/>
                  </a:lnTo>
                  <a:lnTo>
                    <a:pt x="10203" y="13655"/>
                  </a:lnTo>
                  <a:lnTo>
                    <a:pt x="9528" y="14171"/>
                  </a:lnTo>
                  <a:lnTo>
                    <a:pt x="8893" y="14727"/>
                  </a:lnTo>
                  <a:lnTo>
                    <a:pt x="8257" y="15283"/>
                  </a:lnTo>
                  <a:lnTo>
                    <a:pt x="7662" y="15878"/>
                  </a:lnTo>
                  <a:lnTo>
                    <a:pt x="7067" y="16473"/>
                  </a:lnTo>
                  <a:lnTo>
                    <a:pt x="6511" y="17109"/>
                  </a:lnTo>
                  <a:lnTo>
                    <a:pt x="5955" y="17783"/>
                  </a:lnTo>
                  <a:lnTo>
                    <a:pt x="5439" y="18419"/>
                  </a:lnTo>
                  <a:lnTo>
                    <a:pt x="4923" y="19093"/>
                  </a:lnTo>
                  <a:lnTo>
                    <a:pt x="4447" y="19808"/>
                  </a:lnTo>
                  <a:lnTo>
                    <a:pt x="3970" y="20522"/>
                  </a:lnTo>
                  <a:lnTo>
                    <a:pt x="3534" y="21237"/>
                  </a:lnTo>
                  <a:lnTo>
                    <a:pt x="3137" y="21991"/>
                  </a:lnTo>
                  <a:lnTo>
                    <a:pt x="2740" y="22745"/>
                  </a:lnTo>
                  <a:lnTo>
                    <a:pt x="2383" y="23539"/>
                  </a:lnTo>
                  <a:lnTo>
                    <a:pt x="2025" y="24333"/>
                  </a:lnTo>
                  <a:lnTo>
                    <a:pt x="1708" y="25127"/>
                  </a:lnTo>
                  <a:lnTo>
                    <a:pt x="1390" y="25921"/>
                  </a:lnTo>
                  <a:lnTo>
                    <a:pt x="1152" y="26754"/>
                  </a:lnTo>
                  <a:lnTo>
                    <a:pt x="914" y="27588"/>
                  </a:lnTo>
                  <a:lnTo>
                    <a:pt x="676" y="28422"/>
                  </a:lnTo>
                  <a:lnTo>
                    <a:pt x="517" y="29295"/>
                  </a:lnTo>
                  <a:lnTo>
                    <a:pt x="358" y="30168"/>
                  </a:lnTo>
                  <a:lnTo>
                    <a:pt x="199" y="31042"/>
                  </a:lnTo>
                  <a:lnTo>
                    <a:pt x="120" y="31915"/>
                  </a:lnTo>
                  <a:lnTo>
                    <a:pt x="41" y="32828"/>
                  </a:lnTo>
                  <a:lnTo>
                    <a:pt x="1" y="33741"/>
                  </a:lnTo>
                  <a:lnTo>
                    <a:pt x="1" y="67124"/>
                  </a:lnTo>
                  <a:lnTo>
                    <a:pt x="98365" y="70062"/>
                  </a:lnTo>
                  <a:lnTo>
                    <a:pt x="98444" y="70062"/>
                  </a:lnTo>
                  <a:lnTo>
                    <a:pt x="196808" y="67124"/>
                  </a:lnTo>
                  <a:lnTo>
                    <a:pt x="196808" y="33741"/>
                  </a:lnTo>
                  <a:lnTo>
                    <a:pt x="196768" y="33741"/>
                  </a:lnTo>
                  <a:lnTo>
                    <a:pt x="196729" y="32669"/>
                  </a:lnTo>
                  <a:lnTo>
                    <a:pt x="196649" y="31637"/>
                  </a:lnTo>
                  <a:lnTo>
                    <a:pt x="196491" y="30565"/>
                  </a:lnTo>
                  <a:lnTo>
                    <a:pt x="196332" y="29573"/>
                  </a:lnTo>
                  <a:lnTo>
                    <a:pt x="196133" y="28541"/>
                  </a:lnTo>
                  <a:lnTo>
                    <a:pt x="195855" y="27548"/>
                  </a:lnTo>
                  <a:lnTo>
                    <a:pt x="195578" y="26556"/>
                  </a:lnTo>
                  <a:lnTo>
                    <a:pt x="195260" y="25603"/>
                  </a:lnTo>
                  <a:lnTo>
                    <a:pt x="194903" y="24651"/>
                  </a:lnTo>
                  <a:lnTo>
                    <a:pt x="194506" y="23738"/>
                  </a:lnTo>
                  <a:lnTo>
                    <a:pt x="194069" y="22825"/>
                  </a:lnTo>
                  <a:lnTo>
                    <a:pt x="193632" y="21912"/>
                  </a:lnTo>
                  <a:lnTo>
                    <a:pt x="193116" y="21078"/>
                  </a:lnTo>
                  <a:lnTo>
                    <a:pt x="192600" y="20205"/>
                  </a:lnTo>
                  <a:lnTo>
                    <a:pt x="192045" y="19371"/>
                  </a:lnTo>
                  <a:lnTo>
                    <a:pt x="191449" y="18577"/>
                  </a:lnTo>
                  <a:lnTo>
                    <a:pt x="190854" y="17783"/>
                  </a:lnTo>
                  <a:lnTo>
                    <a:pt x="190219" y="17029"/>
                  </a:lnTo>
                  <a:lnTo>
                    <a:pt x="189544" y="16315"/>
                  </a:lnTo>
                  <a:lnTo>
                    <a:pt x="188829" y="15600"/>
                  </a:lnTo>
                  <a:lnTo>
                    <a:pt x="188115" y="14925"/>
                  </a:lnTo>
                  <a:lnTo>
                    <a:pt x="187361" y="14251"/>
                  </a:lnTo>
                  <a:lnTo>
                    <a:pt x="186606" y="13655"/>
                  </a:lnTo>
                  <a:lnTo>
                    <a:pt x="185773" y="13060"/>
                  </a:lnTo>
                  <a:lnTo>
                    <a:pt x="184979" y="12464"/>
                  </a:lnTo>
                  <a:lnTo>
                    <a:pt x="184145" y="11948"/>
                  </a:lnTo>
                  <a:lnTo>
                    <a:pt x="183272" y="11432"/>
                  </a:lnTo>
                  <a:lnTo>
                    <a:pt x="182359" y="10956"/>
                  </a:lnTo>
                  <a:lnTo>
                    <a:pt x="181486" y="10519"/>
                  </a:lnTo>
                  <a:lnTo>
                    <a:pt x="180533" y="10122"/>
                  </a:lnTo>
                  <a:lnTo>
                    <a:pt x="179620" y="9765"/>
                  </a:lnTo>
                  <a:lnTo>
                    <a:pt x="178668" y="9408"/>
                  </a:lnTo>
                  <a:lnTo>
                    <a:pt x="178628" y="9249"/>
                  </a:lnTo>
                  <a:lnTo>
                    <a:pt x="171205" y="7780"/>
                  </a:lnTo>
                  <a:lnTo>
                    <a:pt x="163742" y="6272"/>
                  </a:lnTo>
                  <a:lnTo>
                    <a:pt x="156319" y="4883"/>
                  </a:lnTo>
                  <a:lnTo>
                    <a:pt x="152588" y="4208"/>
                  </a:lnTo>
                  <a:lnTo>
                    <a:pt x="148857" y="3573"/>
                  </a:lnTo>
                  <a:lnTo>
                    <a:pt x="145165" y="2977"/>
                  </a:lnTo>
                  <a:lnTo>
                    <a:pt x="141434" y="2421"/>
                  </a:lnTo>
                  <a:lnTo>
                    <a:pt x="137702" y="1945"/>
                  </a:lnTo>
                  <a:lnTo>
                    <a:pt x="133971" y="1469"/>
                  </a:lnTo>
                  <a:lnTo>
                    <a:pt x="130240" y="1072"/>
                  </a:lnTo>
                  <a:lnTo>
                    <a:pt x="126548" y="754"/>
                  </a:lnTo>
                  <a:lnTo>
                    <a:pt x="122817" y="476"/>
                  </a:lnTo>
                  <a:lnTo>
                    <a:pt x="119086" y="318"/>
                  </a:lnTo>
                  <a:lnTo>
                    <a:pt x="112456" y="119"/>
                  </a:lnTo>
                  <a:lnTo>
                    <a:pt x="109122" y="40"/>
                  </a:lnTo>
                  <a:lnTo>
                    <a:pt x="105827" y="40"/>
                  </a:lnTo>
                  <a:lnTo>
                    <a:pt x="102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8;p22">
              <a:extLst>
                <a:ext uri="{FF2B5EF4-FFF2-40B4-BE49-F238E27FC236}">
                  <a16:creationId xmlns:a16="http://schemas.microsoft.com/office/drawing/2014/main" id="{779AC99C-D918-E379-0B67-3BAC158602C7}"/>
                </a:ext>
              </a:extLst>
            </p:cNvPr>
            <p:cNvSpPr/>
            <p:nvPr/>
          </p:nvSpPr>
          <p:spPr>
            <a:xfrm>
              <a:off x="5749603" y="4217519"/>
              <a:ext cx="1937322" cy="185311"/>
            </a:xfrm>
            <a:custGeom>
              <a:avLst/>
              <a:gdLst/>
              <a:ahLst/>
              <a:cxnLst/>
              <a:rect l="l" t="t" r="r" b="b"/>
              <a:pathLst>
                <a:path w="216219" h="20682" extrusionOk="0">
                  <a:moveTo>
                    <a:pt x="5082" y="0"/>
                  </a:moveTo>
                  <a:lnTo>
                    <a:pt x="4566" y="40"/>
                  </a:lnTo>
                  <a:lnTo>
                    <a:pt x="4050" y="119"/>
                  </a:lnTo>
                  <a:lnTo>
                    <a:pt x="3573" y="238"/>
                  </a:lnTo>
                  <a:lnTo>
                    <a:pt x="3097" y="397"/>
                  </a:lnTo>
                  <a:lnTo>
                    <a:pt x="2660" y="635"/>
                  </a:lnTo>
                  <a:lnTo>
                    <a:pt x="2263" y="873"/>
                  </a:lnTo>
                  <a:lnTo>
                    <a:pt x="1866" y="1151"/>
                  </a:lnTo>
                  <a:lnTo>
                    <a:pt x="1509" y="1508"/>
                  </a:lnTo>
                  <a:lnTo>
                    <a:pt x="1192" y="1866"/>
                  </a:lnTo>
                  <a:lnTo>
                    <a:pt x="874" y="2263"/>
                  </a:lnTo>
                  <a:lnTo>
                    <a:pt x="636" y="2660"/>
                  </a:lnTo>
                  <a:lnTo>
                    <a:pt x="398" y="3096"/>
                  </a:lnTo>
                  <a:lnTo>
                    <a:pt x="239" y="3573"/>
                  </a:lnTo>
                  <a:lnTo>
                    <a:pt x="120" y="4049"/>
                  </a:lnTo>
                  <a:lnTo>
                    <a:pt x="40" y="4565"/>
                  </a:lnTo>
                  <a:lnTo>
                    <a:pt x="1" y="5081"/>
                  </a:lnTo>
                  <a:lnTo>
                    <a:pt x="1" y="15600"/>
                  </a:lnTo>
                  <a:lnTo>
                    <a:pt x="40" y="16116"/>
                  </a:lnTo>
                  <a:lnTo>
                    <a:pt x="120" y="16632"/>
                  </a:lnTo>
                  <a:lnTo>
                    <a:pt x="239" y="17109"/>
                  </a:lnTo>
                  <a:lnTo>
                    <a:pt x="398" y="17585"/>
                  </a:lnTo>
                  <a:lnTo>
                    <a:pt x="636" y="18022"/>
                  </a:lnTo>
                  <a:lnTo>
                    <a:pt x="874" y="18458"/>
                  </a:lnTo>
                  <a:lnTo>
                    <a:pt x="1192" y="18815"/>
                  </a:lnTo>
                  <a:lnTo>
                    <a:pt x="1509" y="19173"/>
                  </a:lnTo>
                  <a:lnTo>
                    <a:pt x="1866" y="19530"/>
                  </a:lnTo>
                  <a:lnTo>
                    <a:pt x="2263" y="19808"/>
                  </a:lnTo>
                  <a:lnTo>
                    <a:pt x="2660" y="20046"/>
                  </a:lnTo>
                  <a:lnTo>
                    <a:pt x="3097" y="20284"/>
                  </a:lnTo>
                  <a:lnTo>
                    <a:pt x="3573" y="20443"/>
                  </a:lnTo>
                  <a:lnTo>
                    <a:pt x="4050" y="20562"/>
                  </a:lnTo>
                  <a:lnTo>
                    <a:pt x="4566" y="20641"/>
                  </a:lnTo>
                  <a:lnTo>
                    <a:pt x="5082" y="20681"/>
                  </a:lnTo>
                  <a:lnTo>
                    <a:pt x="211177" y="20681"/>
                  </a:lnTo>
                  <a:lnTo>
                    <a:pt x="211693" y="20641"/>
                  </a:lnTo>
                  <a:lnTo>
                    <a:pt x="212170" y="20562"/>
                  </a:lnTo>
                  <a:lnTo>
                    <a:pt x="212646" y="20443"/>
                  </a:lnTo>
                  <a:lnTo>
                    <a:pt x="213122" y="20284"/>
                  </a:lnTo>
                  <a:lnTo>
                    <a:pt x="213559" y="20046"/>
                  </a:lnTo>
                  <a:lnTo>
                    <a:pt x="213996" y="19808"/>
                  </a:lnTo>
                  <a:lnTo>
                    <a:pt x="214393" y="19530"/>
                  </a:lnTo>
                  <a:lnTo>
                    <a:pt x="214750" y="19173"/>
                  </a:lnTo>
                  <a:lnTo>
                    <a:pt x="215067" y="18815"/>
                  </a:lnTo>
                  <a:lnTo>
                    <a:pt x="215345" y="18458"/>
                  </a:lnTo>
                  <a:lnTo>
                    <a:pt x="215623" y="18022"/>
                  </a:lnTo>
                  <a:lnTo>
                    <a:pt x="215822" y="17585"/>
                  </a:lnTo>
                  <a:lnTo>
                    <a:pt x="215980" y="17109"/>
                  </a:lnTo>
                  <a:lnTo>
                    <a:pt x="216100" y="16632"/>
                  </a:lnTo>
                  <a:lnTo>
                    <a:pt x="216179" y="16116"/>
                  </a:lnTo>
                  <a:lnTo>
                    <a:pt x="216219" y="15600"/>
                  </a:lnTo>
                  <a:lnTo>
                    <a:pt x="216219" y="5081"/>
                  </a:lnTo>
                  <a:lnTo>
                    <a:pt x="216179" y="4565"/>
                  </a:lnTo>
                  <a:lnTo>
                    <a:pt x="216100" y="4049"/>
                  </a:lnTo>
                  <a:lnTo>
                    <a:pt x="215980" y="3573"/>
                  </a:lnTo>
                  <a:lnTo>
                    <a:pt x="215822" y="3096"/>
                  </a:lnTo>
                  <a:lnTo>
                    <a:pt x="215623" y="2660"/>
                  </a:lnTo>
                  <a:lnTo>
                    <a:pt x="215345" y="2263"/>
                  </a:lnTo>
                  <a:lnTo>
                    <a:pt x="215067" y="1866"/>
                  </a:lnTo>
                  <a:lnTo>
                    <a:pt x="214750" y="1508"/>
                  </a:lnTo>
                  <a:lnTo>
                    <a:pt x="214393" y="1151"/>
                  </a:lnTo>
                  <a:lnTo>
                    <a:pt x="213996" y="873"/>
                  </a:lnTo>
                  <a:lnTo>
                    <a:pt x="213559" y="635"/>
                  </a:lnTo>
                  <a:lnTo>
                    <a:pt x="213122" y="397"/>
                  </a:lnTo>
                  <a:lnTo>
                    <a:pt x="212646" y="238"/>
                  </a:lnTo>
                  <a:lnTo>
                    <a:pt x="212170" y="119"/>
                  </a:lnTo>
                  <a:lnTo>
                    <a:pt x="211693" y="40"/>
                  </a:lnTo>
                  <a:lnTo>
                    <a:pt x="211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9;p22">
              <a:extLst>
                <a:ext uri="{FF2B5EF4-FFF2-40B4-BE49-F238E27FC236}">
                  <a16:creationId xmlns:a16="http://schemas.microsoft.com/office/drawing/2014/main" id="{A28E37E8-E1D3-787E-C0C8-FBA0FB1B0461}"/>
                </a:ext>
              </a:extLst>
            </p:cNvPr>
            <p:cNvSpPr/>
            <p:nvPr/>
          </p:nvSpPr>
          <p:spPr>
            <a:xfrm>
              <a:off x="7240198" y="3826989"/>
              <a:ext cx="258586" cy="258586"/>
            </a:xfrm>
            <a:custGeom>
              <a:avLst/>
              <a:gdLst/>
              <a:ahLst/>
              <a:cxnLst/>
              <a:rect l="l" t="t" r="r" b="b"/>
              <a:pathLst>
                <a:path w="28860" h="28860" extrusionOk="0">
                  <a:moveTo>
                    <a:pt x="13696" y="1"/>
                  </a:moveTo>
                  <a:lnTo>
                    <a:pt x="12941" y="41"/>
                  </a:lnTo>
                  <a:lnTo>
                    <a:pt x="12227" y="160"/>
                  </a:lnTo>
                  <a:lnTo>
                    <a:pt x="11512" y="279"/>
                  </a:lnTo>
                  <a:lnTo>
                    <a:pt x="10838" y="438"/>
                  </a:lnTo>
                  <a:lnTo>
                    <a:pt x="10123" y="636"/>
                  </a:lnTo>
                  <a:lnTo>
                    <a:pt x="9488" y="874"/>
                  </a:lnTo>
                  <a:lnTo>
                    <a:pt x="8813" y="1112"/>
                  </a:lnTo>
                  <a:lnTo>
                    <a:pt x="8178" y="1390"/>
                  </a:lnTo>
                  <a:lnTo>
                    <a:pt x="7543" y="1708"/>
                  </a:lnTo>
                  <a:lnTo>
                    <a:pt x="6947" y="2065"/>
                  </a:lnTo>
                  <a:lnTo>
                    <a:pt x="6352" y="2462"/>
                  </a:lnTo>
                  <a:lnTo>
                    <a:pt x="5796" y="2859"/>
                  </a:lnTo>
                  <a:lnTo>
                    <a:pt x="5241" y="3296"/>
                  </a:lnTo>
                  <a:lnTo>
                    <a:pt x="4725" y="3732"/>
                  </a:lnTo>
                  <a:lnTo>
                    <a:pt x="4209" y="4209"/>
                  </a:lnTo>
                  <a:lnTo>
                    <a:pt x="3732" y="4725"/>
                  </a:lnTo>
                  <a:lnTo>
                    <a:pt x="3296" y="5241"/>
                  </a:lnTo>
                  <a:lnTo>
                    <a:pt x="2859" y="5796"/>
                  </a:lnTo>
                  <a:lnTo>
                    <a:pt x="2462" y="6352"/>
                  </a:lnTo>
                  <a:lnTo>
                    <a:pt x="2105" y="6948"/>
                  </a:lnTo>
                  <a:lnTo>
                    <a:pt x="1747" y="7543"/>
                  </a:lnTo>
                  <a:lnTo>
                    <a:pt x="1430" y="8138"/>
                  </a:lnTo>
                  <a:lnTo>
                    <a:pt x="1152" y="8813"/>
                  </a:lnTo>
                  <a:lnTo>
                    <a:pt x="874" y="9448"/>
                  </a:lnTo>
                  <a:lnTo>
                    <a:pt x="636" y="10123"/>
                  </a:lnTo>
                  <a:lnTo>
                    <a:pt x="438" y="10798"/>
                  </a:lnTo>
                  <a:lnTo>
                    <a:pt x="279" y="11512"/>
                  </a:lnTo>
                  <a:lnTo>
                    <a:pt x="160" y="12227"/>
                  </a:lnTo>
                  <a:lnTo>
                    <a:pt x="80" y="12941"/>
                  </a:lnTo>
                  <a:lnTo>
                    <a:pt x="1" y="13656"/>
                  </a:lnTo>
                  <a:lnTo>
                    <a:pt x="1" y="14410"/>
                  </a:lnTo>
                  <a:lnTo>
                    <a:pt x="1" y="15164"/>
                  </a:lnTo>
                  <a:lnTo>
                    <a:pt x="80" y="15879"/>
                  </a:lnTo>
                  <a:lnTo>
                    <a:pt x="160" y="16593"/>
                  </a:lnTo>
                  <a:lnTo>
                    <a:pt x="279" y="17308"/>
                  </a:lnTo>
                  <a:lnTo>
                    <a:pt x="438" y="18022"/>
                  </a:lnTo>
                  <a:lnTo>
                    <a:pt x="636" y="18697"/>
                  </a:lnTo>
                  <a:lnTo>
                    <a:pt x="874" y="19372"/>
                  </a:lnTo>
                  <a:lnTo>
                    <a:pt x="1152" y="20047"/>
                  </a:lnTo>
                  <a:lnTo>
                    <a:pt x="1430" y="20682"/>
                  </a:lnTo>
                  <a:lnTo>
                    <a:pt x="1747" y="21277"/>
                  </a:lnTo>
                  <a:lnTo>
                    <a:pt x="2105" y="21913"/>
                  </a:lnTo>
                  <a:lnTo>
                    <a:pt x="2462" y="22468"/>
                  </a:lnTo>
                  <a:lnTo>
                    <a:pt x="2859" y="23064"/>
                  </a:lnTo>
                  <a:lnTo>
                    <a:pt x="3296" y="23580"/>
                  </a:lnTo>
                  <a:lnTo>
                    <a:pt x="3732" y="24135"/>
                  </a:lnTo>
                  <a:lnTo>
                    <a:pt x="4209" y="24612"/>
                  </a:lnTo>
                  <a:lnTo>
                    <a:pt x="4725" y="25088"/>
                  </a:lnTo>
                  <a:lnTo>
                    <a:pt x="5241" y="25564"/>
                  </a:lnTo>
                  <a:lnTo>
                    <a:pt x="5796" y="25961"/>
                  </a:lnTo>
                  <a:lnTo>
                    <a:pt x="6352" y="26398"/>
                  </a:lnTo>
                  <a:lnTo>
                    <a:pt x="6947" y="26755"/>
                  </a:lnTo>
                  <a:lnTo>
                    <a:pt x="7543" y="27113"/>
                  </a:lnTo>
                  <a:lnTo>
                    <a:pt x="8178" y="27430"/>
                  </a:lnTo>
                  <a:lnTo>
                    <a:pt x="8813" y="27708"/>
                  </a:lnTo>
                  <a:lnTo>
                    <a:pt x="9488" y="27986"/>
                  </a:lnTo>
                  <a:lnTo>
                    <a:pt x="10123" y="28184"/>
                  </a:lnTo>
                  <a:lnTo>
                    <a:pt x="10838" y="28383"/>
                  </a:lnTo>
                  <a:lnTo>
                    <a:pt x="11512" y="28542"/>
                  </a:lnTo>
                  <a:lnTo>
                    <a:pt x="12227" y="28661"/>
                  </a:lnTo>
                  <a:lnTo>
                    <a:pt x="12941" y="28780"/>
                  </a:lnTo>
                  <a:lnTo>
                    <a:pt x="13696" y="28819"/>
                  </a:lnTo>
                  <a:lnTo>
                    <a:pt x="14450" y="28859"/>
                  </a:lnTo>
                  <a:lnTo>
                    <a:pt x="15164" y="28819"/>
                  </a:lnTo>
                  <a:lnTo>
                    <a:pt x="15919" y="28780"/>
                  </a:lnTo>
                  <a:lnTo>
                    <a:pt x="16633" y="28661"/>
                  </a:lnTo>
                  <a:lnTo>
                    <a:pt x="17348" y="28542"/>
                  </a:lnTo>
                  <a:lnTo>
                    <a:pt x="18022" y="28383"/>
                  </a:lnTo>
                  <a:lnTo>
                    <a:pt x="18737" y="28184"/>
                  </a:lnTo>
                  <a:lnTo>
                    <a:pt x="19412" y="27986"/>
                  </a:lnTo>
                  <a:lnTo>
                    <a:pt x="20047" y="27708"/>
                  </a:lnTo>
                  <a:lnTo>
                    <a:pt x="20682" y="27430"/>
                  </a:lnTo>
                  <a:lnTo>
                    <a:pt x="21317" y="27113"/>
                  </a:lnTo>
                  <a:lnTo>
                    <a:pt x="21912" y="26755"/>
                  </a:lnTo>
                  <a:lnTo>
                    <a:pt x="22508" y="26398"/>
                  </a:lnTo>
                  <a:lnTo>
                    <a:pt x="23064" y="25961"/>
                  </a:lnTo>
                  <a:lnTo>
                    <a:pt x="23619" y="25564"/>
                  </a:lnTo>
                  <a:lnTo>
                    <a:pt x="24135" y="25088"/>
                  </a:lnTo>
                  <a:lnTo>
                    <a:pt x="24651" y="24612"/>
                  </a:lnTo>
                  <a:lnTo>
                    <a:pt x="25128" y="24135"/>
                  </a:lnTo>
                  <a:lnTo>
                    <a:pt x="25564" y="23580"/>
                  </a:lnTo>
                  <a:lnTo>
                    <a:pt x="26001" y="23064"/>
                  </a:lnTo>
                  <a:lnTo>
                    <a:pt x="26398" y="22468"/>
                  </a:lnTo>
                  <a:lnTo>
                    <a:pt x="26755" y="21913"/>
                  </a:lnTo>
                  <a:lnTo>
                    <a:pt x="27112" y="21277"/>
                  </a:lnTo>
                  <a:lnTo>
                    <a:pt x="27430" y="20682"/>
                  </a:lnTo>
                  <a:lnTo>
                    <a:pt x="27708" y="20047"/>
                  </a:lnTo>
                  <a:lnTo>
                    <a:pt x="27986" y="19372"/>
                  </a:lnTo>
                  <a:lnTo>
                    <a:pt x="28224" y="18697"/>
                  </a:lnTo>
                  <a:lnTo>
                    <a:pt x="28422" y="18022"/>
                  </a:lnTo>
                  <a:lnTo>
                    <a:pt x="28581" y="17308"/>
                  </a:lnTo>
                  <a:lnTo>
                    <a:pt x="28700" y="16593"/>
                  </a:lnTo>
                  <a:lnTo>
                    <a:pt x="28780" y="15879"/>
                  </a:lnTo>
                  <a:lnTo>
                    <a:pt x="28859" y="15164"/>
                  </a:lnTo>
                  <a:lnTo>
                    <a:pt x="28859" y="14410"/>
                  </a:lnTo>
                  <a:lnTo>
                    <a:pt x="28859" y="13656"/>
                  </a:lnTo>
                  <a:lnTo>
                    <a:pt x="28780" y="12941"/>
                  </a:lnTo>
                  <a:lnTo>
                    <a:pt x="28700" y="12227"/>
                  </a:lnTo>
                  <a:lnTo>
                    <a:pt x="28581" y="11512"/>
                  </a:lnTo>
                  <a:lnTo>
                    <a:pt x="28422" y="10798"/>
                  </a:lnTo>
                  <a:lnTo>
                    <a:pt x="28224" y="10123"/>
                  </a:lnTo>
                  <a:lnTo>
                    <a:pt x="27986" y="9448"/>
                  </a:lnTo>
                  <a:lnTo>
                    <a:pt x="27708" y="8813"/>
                  </a:lnTo>
                  <a:lnTo>
                    <a:pt x="27430" y="8138"/>
                  </a:lnTo>
                  <a:lnTo>
                    <a:pt x="27112" y="7543"/>
                  </a:lnTo>
                  <a:lnTo>
                    <a:pt x="26755" y="6948"/>
                  </a:lnTo>
                  <a:lnTo>
                    <a:pt x="26398" y="6352"/>
                  </a:lnTo>
                  <a:lnTo>
                    <a:pt x="26001" y="5796"/>
                  </a:lnTo>
                  <a:lnTo>
                    <a:pt x="25564" y="5241"/>
                  </a:lnTo>
                  <a:lnTo>
                    <a:pt x="25128" y="4725"/>
                  </a:lnTo>
                  <a:lnTo>
                    <a:pt x="24651" y="4209"/>
                  </a:lnTo>
                  <a:lnTo>
                    <a:pt x="24135" y="3732"/>
                  </a:lnTo>
                  <a:lnTo>
                    <a:pt x="23619" y="3296"/>
                  </a:lnTo>
                  <a:lnTo>
                    <a:pt x="23064" y="2859"/>
                  </a:lnTo>
                  <a:lnTo>
                    <a:pt x="22508" y="2462"/>
                  </a:lnTo>
                  <a:lnTo>
                    <a:pt x="21912" y="2065"/>
                  </a:lnTo>
                  <a:lnTo>
                    <a:pt x="21317" y="1708"/>
                  </a:lnTo>
                  <a:lnTo>
                    <a:pt x="20682" y="1390"/>
                  </a:lnTo>
                  <a:lnTo>
                    <a:pt x="20047" y="1112"/>
                  </a:lnTo>
                  <a:lnTo>
                    <a:pt x="19412" y="874"/>
                  </a:lnTo>
                  <a:lnTo>
                    <a:pt x="18737" y="636"/>
                  </a:lnTo>
                  <a:lnTo>
                    <a:pt x="18022" y="438"/>
                  </a:lnTo>
                  <a:lnTo>
                    <a:pt x="17348" y="279"/>
                  </a:lnTo>
                  <a:lnTo>
                    <a:pt x="16633" y="160"/>
                  </a:lnTo>
                  <a:lnTo>
                    <a:pt x="15919" y="41"/>
                  </a:lnTo>
                  <a:lnTo>
                    <a:pt x="151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0;p22">
              <a:extLst>
                <a:ext uri="{FF2B5EF4-FFF2-40B4-BE49-F238E27FC236}">
                  <a16:creationId xmlns:a16="http://schemas.microsoft.com/office/drawing/2014/main" id="{29227955-12FC-E4BF-EC60-420B04D32571}"/>
                </a:ext>
              </a:extLst>
            </p:cNvPr>
            <p:cNvSpPr/>
            <p:nvPr/>
          </p:nvSpPr>
          <p:spPr>
            <a:xfrm>
              <a:off x="7240198" y="3826989"/>
              <a:ext cx="258586" cy="258586"/>
            </a:xfrm>
            <a:custGeom>
              <a:avLst/>
              <a:gdLst/>
              <a:ahLst/>
              <a:cxnLst/>
              <a:rect l="l" t="t" r="r" b="b"/>
              <a:pathLst>
                <a:path w="28860" h="28860" fill="none" extrusionOk="0">
                  <a:moveTo>
                    <a:pt x="1" y="14410"/>
                  </a:moveTo>
                  <a:lnTo>
                    <a:pt x="1" y="14410"/>
                  </a:lnTo>
                  <a:lnTo>
                    <a:pt x="1" y="15164"/>
                  </a:lnTo>
                  <a:lnTo>
                    <a:pt x="80" y="15879"/>
                  </a:lnTo>
                  <a:lnTo>
                    <a:pt x="160" y="16593"/>
                  </a:lnTo>
                  <a:lnTo>
                    <a:pt x="279" y="17308"/>
                  </a:lnTo>
                  <a:lnTo>
                    <a:pt x="438" y="18022"/>
                  </a:lnTo>
                  <a:lnTo>
                    <a:pt x="636" y="18697"/>
                  </a:lnTo>
                  <a:lnTo>
                    <a:pt x="874" y="19372"/>
                  </a:lnTo>
                  <a:lnTo>
                    <a:pt x="1152" y="20047"/>
                  </a:lnTo>
                  <a:lnTo>
                    <a:pt x="1430" y="20682"/>
                  </a:lnTo>
                  <a:lnTo>
                    <a:pt x="1747" y="21277"/>
                  </a:lnTo>
                  <a:lnTo>
                    <a:pt x="2105" y="21913"/>
                  </a:lnTo>
                  <a:lnTo>
                    <a:pt x="2462" y="22468"/>
                  </a:lnTo>
                  <a:lnTo>
                    <a:pt x="2859" y="23064"/>
                  </a:lnTo>
                  <a:lnTo>
                    <a:pt x="3296" y="23580"/>
                  </a:lnTo>
                  <a:lnTo>
                    <a:pt x="3732" y="24135"/>
                  </a:lnTo>
                  <a:lnTo>
                    <a:pt x="4209" y="24612"/>
                  </a:lnTo>
                  <a:lnTo>
                    <a:pt x="4725" y="25088"/>
                  </a:lnTo>
                  <a:lnTo>
                    <a:pt x="5241" y="25564"/>
                  </a:lnTo>
                  <a:lnTo>
                    <a:pt x="5796" y="25961"/>
                  </a:lnTo>
                  <a:lnTo>
                    <a:pt x="6352" y="26398"/>
                  </a:lnTo>
                  <a:lnTo>
                    <a:pt x="6947" y="26755"/>
                  </a:lnTo>
                  <a:lnTo>
                    <a:pt x="7543" y="27113"/>
                  </a:lnTo>
                  <a:lnTo>
                    <a:pt x="8178" y="27430"/>
                  </a:lnTo>
                  <a:lnTo>
                    <a:pt x="8813" y="27708"/>
                  </a:lnTo>
                  <a:lnTo>
                    <a:pt x="9488" y="27986"/>
                  </a:lnTo>
                  <a:lnTo>
                    <a:pt x="10123" y="28184"/>
                  </a:lnTo>
                  <a:lnTo>
                    <a:pt x="10838" y="28383"/>
                  </a:lnTo>
                  <a:lnTo>
                    <a:pt x="11512" y="28542"/>
                  </a:lnTo>
                  <a:lnTo>
                    <a:pt x="12227" y="28661"/>
                  </a:lnTo>
                  <a:lnTo>
                    <a:pt x="12941" y="28780"/>
                  </a:lnTo>
                  <a:lnTo>
                    <a:pt x="13696" y="28819"/>
                  </a:lnTo>
                  <a:lnTo>
                    <a:pt x="14450" y="28859"/>
                  </a:lnTo>
                  <a:lnTo>
                    <a:pt x="14450" y="28859"/>
                  </a:lnTo>
                  <a:lnTo>
                    <a:pt x="15164" y="28819"/>
                  </a:lnTo>
                  <a:lnTo>
                    <a:pt x="15919" y="28780"/>
                  </a:lnTo>
                  <a:lnTo>
                    <a:pt x="16633" y="28661"/>
                  </a:lnTo>
                  <a:lnTo>
                    <a:pt x="17348" y="28542"/>
                  </a:lnTo>
                  <a:lnTo>
                    <a:pt x="18022" y="28383"/>
                  </a:lnTo>
                  <a:lnTo>
                    <a:pt x="18737" y="28184"/>
                  </a:lnTo>
                  <a:lnTo>
                    <a:pt x="19412" y="27986"/>
                  </a:lnTo>
                  <a:lnTo>
                    <a:pt x="20047" y="27708"/>
                  </a:lnTo>
                  <a:lnTo>
                    <a:pt x="20682" y="27430"/>
                  </a:lnTo>
                  <a:lnTo>
                    <a:pt x="21317" y="27113"/>
                  </a:lnTo>
                  <a:lnTo>
                    <a:pt x="21912" y="26755"/>
                  </a:lnTo>
                  <a:lnTo>
                    <a:pt x="22508" y="26398"/>
                  </a:lnTo>
                  <a:lnTo>
                    <a:pt x="23064" y="25961"/>
                  </a:lnTo>
                  <a:lnTo>
                    <a:pt x="23619" y="25564"/>
                  </a:lnTo>
                  <a:lnTo>
                    <a:pt x="24135" y="25088"/>
                  </a:lnTo>
                  <a:lnTo>
                    <a:pt x="24651" y="24612"/>
                  </a:lnTo>
                  <a:lnTo>
                    <a:pt x="25128" y="24135"/>
                  </a:lnTo>
                  <a:lnTo>
                    <a:pt x="25564" y="23580"/>
                  </a:lnTo>
                  <a:lnTo>
                    <a:pt x="26001" y="23064"/>
                  </a:lnTo>
                  <a:lnTo>
                    <a:pt x="26398" y="22468"/>
                  </a:lnTo>
                  <a:lnTo>
                    <a:pt x="26755" y="21913"/>
                  </a:lnTo>
                  <a:lnTo>
                    <a:pt x="27112" y="21277"/>
                  </a:lnTo>
                  <a:lnTo>
                    <a:pt x="27430" y="20682"/>
                  </a:lnTo>
                  <a:lnTo>
                    <a:pt x="27708" y="20047"/>
                  </a:lnTo>
                  <a:lnTo>
                    <a:pt x="27986" y="19372"/>
                  </a:lnTo>
                  <a:lnTo>
                    <a:pt x="28224" y="18697"/>
                  </a:lnTo>
                  <a:lnTo>
                    <a:pt x="28422" y="18022"/>
                  </a:lnTo>
                  <a:lnTo>
                    <a:pt x="28581" y="17308"/>
                  </a:lnTo>
                  <a:lnTo>
                    <a:pt x="28700" y="16593"/>
                  </a:lnTo>
                  <a:lnTo>
                    <a:pt x="28780" y="15879"/>
                  </a:lnTo>
                  <a:lnTo>
                    <a:pt x="28859" y="15164"/>
                  </a:lnTo>
                  <a:lnTo>
                    <a:pt x="28859" y="14410"/>
                  </a:lnTo>
                  <a:lnTo>
                    <a:pt x="28859" y="14410"/>
                  </a:lnTo>
                  <a:lnTo>
                    <a:pt x="28859" y="13656"/>
                  </a:lnTo>
                  <a:lnTo>
                    <a:pt x="28780" y="12941"/>
                  </a:lnTo>
                  <a:lnTo>
                    <a:pt x="28700" y="12227"/>
                  </a:lnTo>
                  <a:lnTo>
                    <a:pt x="28581" y="11512"/>
                  </a:lnTo>
                  <a:lnTo>
                    <a:pt x="28422" y="10798"/>
                  </a:lnTo>
                  <a:lnTo>
                    <a:pt x="28224" y="10123"/>
                  </a:lnTo>
                  <a:lnTo>
                    <a:pt x="27986" y="9448"/>
                  </a:lnTo>
                  <a:lnTo>
                    <a:pt x="27708" y="8813"/>
                  </a:lnTo>
                  <a:lnTo>
                    <a:pt x="27430" y="8138"/>
                  </a:lnTo>
                  <a:lnTo>
                    <a:pt x="27112" y="7543"/>
                  </a:lnTo>
                  <a:lnTo>
                    <a:pt x="26755" y="6948"/>
                  </a:lnTo>
                  <a:lnTo>
                    <a:pt x="26398" y="6352"/>
                  </a:lnTo>
                  <a:lnTo>
                    <a:pt x="26001" y="5796"/>
                  </a:lnTo>
                  <a:lnTo>
                    <a:pt x="25564" y="5241"/>
                  </a:lnTo>
                  <a:lnTo>
                    <a:pt x="25128" y="4725"/>
                  </a:lnTo>
                  <a:lnTo>
                    <a:pt x="24651" y="4209"/>
                  </a:lnTo>
                  <a:lnTo>
                    <a:pt x="24135" y="3732"/>
                  </a:lnTo>
                  <a:lnTo>
                    <a:pt x="23619" y="3296"/>
                  </a:lnTo>
                  <a:lnTo>
                    <a:pt x="23064" y="2859"/>
                  </a:lnTo>
                  <a:lnTo>
                    <a:pt x="22508" y="2462"/>
                  </a:lnTo>
                  <a:lnTo>
                    <a:pt x="21912" y="2065"/>
                  </a:lnTo>
                  <a:lnTo>
                    <a:pt x="21317" y="1708"/>
                  </a:lnTo>
                  <a:lnTo>
                    <a:pt x="20682" y="1390"/>
                  </a:lnTo>
                  <a:lnTo>
                    <a:pt x="20047" y="1112"/>
                  </a:lnTo>
                  <a:lnTo>
                    <a:pt x="19412" y="874"/>
                  </a:lnTo>
                  <a:lnTo>
                    <a:pt x="18737" y="636"/>
                  </a:lnTo>
                  <a:lnTo>
                    <a:pt x="18022" y="438"/>
                  </a:lnTo>
                  <a:lnTo>
                    <a:pt x="17348" y="279"/>
                  </a:lnTo>
                  <a:lnTo>
                    <a:pt x="16633" y="160"/>
                  </a:lnTo>
                  <a:lnTo>
                    <a:pt x="15919" y="41"/>
                  </a:lnTo>
                  <a:lnTo>
                    <a:pt x="15164" y="1"/>
                  </a:lnTo>
                  <a:lnTo>
                    <a:pt x="14450" y="1"/>
                  </a:lnTo>
                  <a:lnTo>
                    <a:pt x="14450" y="1"/>
                  </a:lnTo>
                  <a:lnTo>
                    <a:pt x="13696" y="1"/>
                  </a:lnTo>
                  <a:lnTo>
                    <a:pt x="12941" y="41"/>
                  </a:lnTo>
                  <a:lnTo>
                    <a:pt x="12227" y="160"/>
                  </a:lnTo>
                  <a:lnTo>
                    <a:pt x="11512" y="279"/>
                  </a:lnTo>
                  <a:lnTo>
                    <a:pt x="10838" y="438"/>
                  </a:lnTo>
                  <a:lnTo>
                    <a:pt x="10123" y="636"/>
                  </a:lnTo>
                  <a:lnTo>
                    <a:pt x="9488" y="874"/>
                  </a:lnTo>
                  <a:lnTo>
                    <a:pt x="8813" y="1112"/>
                  </a:lnTo>
                  <a:lnTo>
                    <a:pt x="8178" y="1390"/>
                  </a:lnTo>
                  <a:lnTo>
                    <a:pt x="7543" y="1708"/>
                  </a:lnTo>
                  <a:lnTo>
                    <a:pt x="6947" y="2065"/>
                  </a:lnTo>
                  <a:lnTo>
                    <a:pt x="6352" y="2462"/>
                  </a:lnTo>
                  <a:lnTo>
                    <a:pt x="5796" y="2859"/>
                  </a:lnTo>
                  <a:lnTo>
                    <a:pt x="5241" y="3296"/>
                  </a:lnTo>
                  <a:lnTo>
                    <a:pt x="4725" y="3732"/>
                  </a:lnTo>
                  <a:lnTo>
                    <a:pt x="4209" y="4209"/>
                  </a:lnTo>
                  <a:lnTo>
                    <a:pt x="3732" y="4725"/>
                  </a:lnTo>
                  <a:lnTo>
                    <a:pt x="3296" y="5241"/>
                  </a:lnTo>
                  <a:lnTo>
                    <a:pt x="2859" y="5796"/>
                  </a:lnTo>
                  <a:lnTo>
                    <a:pt x="2462" y="6352"/>
                  </a:lnTo>
                  <a:lnTo>
                    <a:pt x="2105" y="6948"/>
                  </a:lnTo>
                  <a:lnTo>
                    <a:pt x="1747" y="7543"/>
                  </a:lnTo>
                  <a:lnTo>
                    <a:pt x="1430" y="8138"/>
                  </a:lnTo>
                  <a:lnTo>
                    <a:pt x="1152" y="8813"/>
                  </a:lnTo>
                  <a:lnTo>
                    <a:pt x="874" y="9448"/>
                  </a:lnTo>
                  <a:lnTo>
                    <a:pt x="636" y="10123"/>
                  </a:lnTo>
                  <a:lnTo>
                    <a:pt x="438" y="10798"/>
                  </a:lnTo>
                  <a:lnTo>
                    <a:pt x="279" y="11512"/>
                  </a:lnTo>
                  <a:lnTo>
                    <a:pt x="160" y="12227"/>
                  </a:lnTo>
                  <a:lnTo>
                    <a:pt x="80" y="12941"/>
                  </a:lnTo>
                  <a:lnTo>
                    <a:pt x="1" y="13656"/>
                  </a:lnTo>
                  <a:lnTo>
                    <a:pt x="1" y="14410"/>
                  </a:lnTo>
                  <a:lnTo>
                    <a:pt x="1" y="14410"/>
                  </a:lnTo>
                  <a:close/>
                </a:path>
              </a:pathLst>
            </a:custGeom>
            <a:solidFill>
              <a:schemeClr val="accent6"/>
            </a:solidFill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22">
              <a:extLst>
                <a:ext uri="{FF2B5EF4-FFF2-40B4-BE49-F238E27FC236}">
                  <a16:creationId xmlns:a16="http://schemas.microsoft.com/office/drawing/2014/main" id="{B0AAD03B-61CF-9C42-CD85-65E5BDAFB2D0}"/>
                </a:ext>
              </a:extLst>
            </p:cNvPr>
            <p:cNvSpPr/>
            <p:nvPr/>
          </p:nvSpPr>
          <p:spPr>
            <a:xfrm>
              <a:off x="5966919" y="3826989"/>
              <a:ext cx="258577" cy="258586"/>
            </a:xfrm>
            <a:custGeom>
              <a:avLst/>
              <a:gdLst/>
              <a:ahLst/>
              <a:cxnLst/>
              <a:rect l="l" t="t" r="r" b="b"/>
              <a:pathLst>
                <a:path w="28859" h="28860" extrusionOk="0">
                  <a:moveTo>
                    <a:pt x="13695" y="1"/>
                  </a:moveTo>
                  <a:lnTo>
                    <a:pt x="12980" y="41"/>
                  </a:lnTo>
                  <a:lnTo>
                    <a:pt x="12266" y="160"/>
                  </a:lnTo>
                  <a:lnTo>
                    <a:pt x="11551" y="279"/>
                  </a:lnTo>
                  <a:lnTo>
                    <a:pt x="10837" y="438"/>
                  </a:lnTo>
                  <a:lnTo>
                    <a:pt x="10162" y="636"/>
                  </a:lnTo>
                  <a:lnTo>
                    <a:pt x="9487" y="874"/>
                  </a:lnTo>
                  <a:lnTo>
                    <a:pt x="8813" y="1112"/>
                  </a:lnTo>
                  <a:lnTo>
                    <a:pt x="8177" y="1390"/>
                  </a:lnTo>
                  <a:lnTo>
                    <a:pt x="7582" y="1708"/>
                  </a:lnTo>
                  <a:lnTo>
                    <a:pt x="6947" y="2065"/>
                  </a:lnTo>
                  <a:lnTo>
                    <a:pt x="6391" y="2462"/>
                  </a:lnTo>
                  <a:lnTo>
                    <a:pt x="5796" y="2859"/>
                  </a:lnTo>
                  <a:lnTo>
                    <a:pt x="5280" y="3296"/>
                  </a:lnTo>
                  <a:lnTo>
                    <a:pt x="4724" y="3732"/>
                  </a:lnTo>
                  <a:lnTo>
                    <a:pt x="4248" y="4209"/>
                  </a:lnTo>
                  <a:lnTo>
                    <a:pt x="3771" y="4725"/>
                  </a:lnTo>
                  <a:lnTo>
                    <a:pt x="3295" y="5241"/>
                  </a:lnTo>
                  <a:lnTo>
                    <a:pt x="2898" y="5796"/>
                  </a:lnTo>
                  <a:lnTo>
                    <a:pt x="2461" y="6352"/>
                  </a:lnTo>
                  <a:lnTo>
                    <a:pt x="2104" y="6948"/>
                  </a:lnTo>
                  <a:lnTo>
                    <a:pt x="1747" y="7543"/>
                  </a:lnTo>
                  <a:lnTo>
                    <a:pt x="1429" y="8138"/>
                  </a:lnTo>
                  <a:lnTo>
                    <a:pt x="1151" y="8813"/>
                  </a:lnTo>
                  <a:lnTo>
                    <a:pt x="874" y="9448"/>
                  </a:lnTo>
                  <a:lnTo>
                    <a:pt x="675" y="10123"/>
                  </a:lnTo>
                  <a:lnTo>
                    <a:pt x="477" y="10798"/>
                  </a:lnTo>
                  <a:lnTo>
                    <a:pt x="318" y="11512"/>
                  </a:lnTo>
                  <a:lnTo>
                    <a:pt x="199" y="12227"/>
                  </a:lnTo>
                  <a:lnTo>
                    <a:pt x="80" y="12941"/>
                  </a:lnTo>
                  <a:lnTo>
                    <a:pt x="40" y="13656"/>
                  </a:lnTo>
                  <a:lnTo>
                    <a:pt x="0" y="14410"/>
                  </a:lnTo>
                  <a:lnTo>
                    <a:pt x="40" y="15164"/>
                  </a:lnTo>
                  <a:lnTo>
                    <a:pt x="80" y="15879"/>
                  </a:lnTo>
                  <a:lnTo>
                    <a:pt x="199" y="16593"/>
                  </a:lnTo>
                  <a:lnTo>
                    <a:pt x="318" y="17308"/>
                  </a:lnTo>
                  <a:lnTo>
                    <a:pt x="477" y="18022"/>
                  </a:lnTo>
                  <a:lnTo>
                    <a:pt x="675" y="18697"/>
                  </a:lnTo>
                  <a:lnTo>
                    <a:pt x="874" y="19372"/>
                  </a:lnTo>
                  <a:lnTo>
                    <a:pt x="1151" y="20047"/>
                  </a:lnTo>
                  <a:lnTo>
                    <a:pt x="1429" y="20682"/>
                  </a:lnTo>
                  <a:lnTo>
                    <a:pt x="1747" y="21277"/>
                  </a:lnTo>
                  <a:lnTo>
                    <a:pt x="2104" y="21913"/>
                  </a:lnTo>
                  <a:lnTo>
                    <a:pt x="2461" y="22468"/>
                  </a:lnTo>
                  <a:lnTo>
                    <a:pt x="2898" y="23064"/>
                  </a:lnTo>
                  <a:lnTo>
                    <a:pt x="3295" y="23580"/>
                  </a:lnTo>
                  <a:lnTo>
                    <a:pt x="3771" y="24135"/>
                  </a:lnTo>
                  <a:lnTo>
                    <a:pt x="4248" y="24612"/>
                  </a:lnTo>
                  <a:lnTo>
                    <a:pt x="4724" y="25088"/>
                  </a:lnTo>
                  <a:lnTo>
                    <a:pt x="5280" y="25564"/>
                  </a:lnTo>
                  <a:lnTo>
                    <a:pt x="5796" y="25961"/>
                  </a:lnTo>
                  <a:lnTo>
                    <a:pt x="6391" y="26398"/>
                  </a:lnTo>
                  <a:lnTo>
                    <a:pt x="6947" y="26755"/>
                  </a:lnTo>
                  <a:lnTo>
                    <a:pt x="7582" y="27113"/>
                  </a:lnTo>
                  <a:lnTo>
                    <a:pt x="8177" y="27430"/>
                  </a:lnTo>
                  <a:lnTo>
                    <a:pt x="8813" y="27708"/>
                  </a:lnTo>
                  <a:lnTo>
                    <a:pt x="9487" y="27986"/>
                  </a:lnTo>
                  <a:lnTo>
                    <a:pt x="10162" y="28184"/>
                  </a:lnTo>
                  <a:lnTo>
                    <a:pt x="10837" y="28383"/>
                  </a:lnTo>
                  <a:lnTo>
                    <a:pt x="11551" y="28542"/>
                  </a:lnTo>
                  <a:lnTo>
                    <a:pt x="12266" y="28661"/>
                  </a:lnTo>
                  <a:lnTo>
                    <a:pt x="12980" y="28780"/>
                  </a:lnTo>
                  <a:lnTo>
                    <a:pt x="13695" y="28819"/>
                  </a:lnTo>
                  <a:lnTo>
                    <a:pt x="14449" y="28859"/>
                  </a:lnTo>
                  <a:lnTo>
                    <a:pt x="15203" y="28819"/>
                  </a:lnTo>
                  <a:lnTo>
                    <a:pt x="15918" y="28780"/>
                  </a:lnTo>
                  <a:lnTo>
                    <a:pt x="16632" y="28661"/>
                  </a:lnTo>
                  <a:lnTo>
                    <a:pt x="17347" y="28542"/>
                  </a:lnTo>
                  <a:lnTo>
                    <a:pt x="18061" y="28383"/>
                  </a:lnTo>
                  <a:lnTo>
                    <a:pt x="18736" y="28184"/>
                  </a:lnTo>
                  <a:lnTo>
                    <a:pt x="19411" y="27986"/>
                  </a:lnTo>
                  <a:lnTo>
                    <a:pt x="20046" y="27708"/>
                  </a:lnTo>
                  <a:lnTo>
                    <a:pt x="20681" y="27430"/>
                  </a:lnTo>
                  <a:lnTo>
                    <a:pt x="21316" y="27113"/>
                  </a:lnTo>
                  <a:lnTo>
                    <a:pt x="21912" y="26755"/>
                  </a:lnTo>
                  <a:lnTo>
                    <a:pt x="22507" y="26398"/>
                  </a:lnTo>
                  <a:lnTo>
                    <a:pt x="23063" y="25961"/>
                  </a:lnTo>
                  <a:lnTo>
                    <a:pt x="23619" y="25564"/>
                  </a:lnTo>
                  <a:lnTo>
                    <a:pt x="24135" y="25088"/>
                  </a:lnTo>
                  <a:lnTo>
                    <a:pt x="24651" y="24612"/>
                  </a:lnTo>
                  <a:lnTo>
                    <a:pt x="25127" y="24135"/>
                  </a:lnTo>
                  <a:lnTo>
                    <a:pt x="25564" y="23580"/>
                  </a:lnTo>
                  <a:lnTo>
                    <a:pt x="26000" y="23064"/>
                  </a:lnTo>
                  <a:lnTo>
                    <a:pt x="26397" y="22468"/>
                  </a:lnTo>
                  <a:lnTo>
                    <a:pt x="26794" y="21913"/>
                  </a:lnTo>
                  <a:lnTo>
                    <a:pt x="27152" y="21277"/>
                  </a:lnTo>
                  <a:lnTo>
                    <a:pt x="27469" y="20682"/>
                  </a:lnTo>
                  <a:lnTo>
                    <a:pt x="27747" y="20047"/>
                  </a:lnTo>
                  <a:lnTo>
                    <a:pt x="27985" y="19372"/>
                  </a:lnTo>
                  <a:lnTo>
                    <a:pt x="28223" y="18697"/>
                  </a:lnTo>
                  <a:lnTo>
                    <a:pt x="28422" y="18022"/>
                  </a:lnTo>
                  <a:lnTo>
                    <a:pt x="28581" y="17308"/>
                  </a:lnTo>
                  <a:lnTo>
                    <a:pt x="28700" y="16593"/>
                  </a:lnTo>
                  <a:lnTo>
                    <a:pt x="28819" y="15879"/>
                  </a:lnTo>
                  <a:lnTo>
                    <a:pt x="28858" y="15164"/>
                  </a:lnTo>
                  <a:lnTo>
                    <a:pt x="28858" y="14410"/>
                  </a:lnTo>
                  <a:lnTo>
                    <a:pt x="28858" y="13656"/>
                  </a:lnTo>
                  <a:lnTo>
                    <a:pt x="28819" y="12941"/>
                  </a:lnTo>
                  <a:lnTo>
                    <a:pt x="28700" y="12227"/>
                  </a:lnTo>
                  <a:lnTo>
                    <a:pt x="28581" y="11512"/>
                  </a:lnTo>
                  <a:lnTo>
                    <a:pt x="28422" y="10798"/>
                  </a:lnTo>
                  <a:lnTo>
                    <a:pt x="28223" y="10123"/>
                  </a:lnTo>
                  <a:lnTo>
                    <a:pt x="27985" y="9448"/>
                  </a:lnTo>
                  <a:lnTo>
                    <a:pt x="27747" y="8813"/>
                  </a:lnTo>
                  <a:lnTo>
                    <a:pt x="27469" y="8138"/>
                  </a:lnTo>
                  <a:lnTo>
                    <a:pt x="27152" y="7543"/>
                  </a:lnTo>
                  <a:lnTo>
                    <a:pt x="26794" y="6948"/>
                  </a:lnTo>
                  <a:lnTo>
                    <a:pt x="26397" y="6352"/>
                  </a:lnTo>
                  <a:lnTo>
                    <a:pt x="26000" y="5796"/>
                  </a:lnTo>
                  <a:lnTo>
                    <a:pt x="25564" y="5241"/>
                  </a:lnTo>
                  <a:lnTo>
                    <a:pt x="25127" y="4725"/>
                  </a:lnTo>
                  <a:lnTo>
                    <a:pt x="24651" y="4209"/>
                  </a:lnTo>
                  <a:lnTo>
                    <a:pt x="24135" y="3732"/>
                  </a:lnTo>
                  <a:lnTo>
                    <a:pt x="23619" y="3296"/>
                  </a:lnTo>
                  <a:lnTo>
                    <a:pt x="23063" y="2859"/>
                  </a:lnTo>
                  <a:lnTo>
                    <a:pt x="22507" y="2462"/>
                  </a:lnTo>
                  <a:lnTo>
                    <a:pt x="21912" y="2065"/>
                  </a:lnTo>
                  <a:lnTo>
                    <a:pt x="21316" y="1708"/>
                  </a:lnTo>
                  <a:lnTo>
                    <a:pt x="20681" y="1390"/>
                  </a:lnTo>
                  <a:lnTo>
                    <a:pt x="20046" y="1112"/>
                  </a:lnTo>
                  <a:lnTo>
                    <a:pt x="19411" y="874"/>
                  </a:lnTo>
                  <a:lnTo>
                    <a:pt x="18736" y="636"/>
                  </a:lnTo>
                  <a:lnTo>
                    <a:pt x="18061" y="438"/>
                  </a:lnTo>
                  <a:lnTo>
                    <a:pt x="17347" y="279"/>
                  </a:lnTo>
                  <a:lnTo>
                    <a:pt x="16632" y="160"/>
                  </a:lnTo>
                  <a:lnTo>
                    <a:pt x="15918" y="41"/>
                  </a:lnTo>
                  <a:lnTo>
                    <a:pt x="152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22">
              <a:extLst>
                <a:ext uri="{FF2B5EF4-FFF2-40B4-BE49-F238E27FC236}">
                  <a16:creationId xmlns:a16="http://schemas.microsoft.com/office/drawing/2014/main" id="{8266D6B5-5CFC-D0D4-FEB2-29914F3D800D}"/>
                </a:ext>
              </a:extLst>
            </p:cNvPr>
            <p:cNvSpPr/>
            <p:nvPr/>
          </p:nvSpPr>
          <p:spPr>
            <a:xfrm>
              <a:off x="5966919" y="3826989"/>
              <a:ext cx="258577" cy="258586"/>
            </a:xfrm>
            <a:custGeom>
              <a:avLst/>
              <a:gdLst/>
              <a:ahLst/>
              <a:cxnLst/>
              <a:rect l="l" t="t" r="r" b="b"/>
              <a:pathLst>
                <a:path w="28859" h="28860" fill="none" extrusionOk="0">
                  <a:moveTo>
                    <a:pt x="0" y="14410"/>
                  </a:moveTo>
                  <a:lnTo>
                    <a:pt x="0" y="14410"/>
                  </a:lnTo>
                  <a:lnTo>
                    <a:pt x="40" y="15164"/>
                  </a:lnTo>
                  <a:lnTo>
                    <a:pt x="80" y="15879"/>
                  </a:lnTo>
                  <a:lnTo>
                    <a:pt x="199" y="16593"/>
                  </a:lnTo>
                  <a:lnTo>
                    <a:pt x="318" y="17308"/>
                  </a:lnTo>
                  <a:lnTo>
                    <a:pt x="477" y="18022"/>
                  </a:lnTo>
                  <a:lnTo>
                    <a:pt x="675" y="18697"/>
                  </a:lnTo>
                  <a:lnTo>
                    <a:pt x="874" y="19372"/>
                  </a:lnTo>
                  <a:lnTo>
                    <a:pt x="1151" y="20047"/>
                  </a:lnTo>
                  <a:lnTo>
                    <a:pt x="1429" y="20682"/>
                  </a:lnTo>
                  <a:lnTo>
                    <a:pt x="1747" y="21277"/>
                  </a:lnTo>
                  <a:lnTo>
                    <a:pt x="2104" y="21913"/>
                  </a:lnTo>
                  <a:lnTo>
                    <a:pt x="2461" y="22468"/>
                  </a:lnTo>
                  <a:lnTo>
                    <a:pt x="2898" y="23064"/>
                  </a:lnTo>
                  <a:lnTo>
                    <a:pt x="3295" y="23580"/>
                  </a:lnTo>
                  <a:lnTo>
                    <a:pt x="3771" y="24135"/>
                  </a:lnTo>
                  <a:lnTo>
                    <a:pt x="4248" y="24612"/>
                  </a:lnTo>
                  <a:lnTo>
                    <a:pt x="4724" y="25088"/>
                  </a:lnTo>
                  <a:lnTo>
                    <a:pt x="5280" y="25564"/>
                  </a:lnTo>
                  <a:lnTo>
                    <a:pt x="5796" y="25961"/>
                  </a:lnTo>
                  <a:lnTo>
                    <a:pt x="6391" y="26398"/>
                  </a:lnTo>
                  <a:lnTo>
                    <a:pt x="6947" y="26755"/>
                  </a:lnTo>
                  <a:lnTo>
                    <a:pt x="7582" y="27113"/>
                  </a:lnTo>
                  <a:lnTo>
                    <a:pt x="8177" y="27430"/>
                  </a:lnTo>
                  <a:lnTo>
                    <a:pt x="8813" y="27708"/>
                  </a:lnTo>
                  <a:lnTo>
                    <a:pt x="9487" y="27986"/>
                  </a:lnTo>
                  <a:lnTo>
                    <a:pt x="10162" y="28184"/>
                  </a:lnTo>
                  <a:lnTo>
                    <a:pt x="10837" y="28383"/>
                  </a:lnTo>
                  <a:lnTo>
                    <a:pt x="11551" y="28542"/>
                  </a:lnTo>
                  <a:lnTo>
                    <a:pt x="12266" y="28661"/>
                  </a:lnTo>
                  <a:lnTo>
                    <a:pt x="12980" y="28780"/>
                  </a:lnTo>
                  <a:lnTo>
                    <a:pt x="13695" y="28819"/>
                  </a:lnTo>
                  <a:lnTo>
                    <a:pt x="14449" y="28859"/>
                  </a:lnTo>
                  <a:lnTo>
                    <a:pt x="14449" y="28859"/>
                  </a:lnTo>
                  <a:lnTo>
                    <a:pt x="15203" y="28819"/>
                  </a:lnTo>
                  <a:lnTo>
                    <a:pt x="15918" y="28780"/>
                  </a:lnTo>
                  <a:lnTo>
                    <a:pt x="16632" y="28661"/>
                  </a:lnTo>
                  <a:lnTo>
                    <a:pt x="17347" y="28542"/>
                  </a:lnTo>
                  <a:lnTo>
                    <a:pt x="18061" y="28383"/>
                  </a:lnTo>
                  <a:lnTo>
                    <a:pt x="18736" y="28184"/>
                  </a:lnTo>
                  <a:lnTo>
                    <a:pt x="19411" y="27986"/>
                  </a:lnTo>
                  <a:lnTo>
                    <a:pt x="20046" y="27708"/>
                  </a:lnTo>
                  <a:lnTo>
                    <a:pt x="20681" y="27430"/>
                  </a:lnTo>
                  <a:lnTo>
                    <a:pt x="21316" y="27113"/>
                  </a:lnTo>
                  <a:lnTo>
                    <a:pt x="21912" y="26755"/>
                  </a:lnTo>
                  <a:lnTo>
                    <a:pt x="22507" y="26398"/>
                  </a:lnTo>
                  <a:lnTo>
                    <a:pt x="23063" y="25961"/>
                  </a:lnTo>
                  <a:lnTo>
                    <a:pt x="23619" y="25564"/>
                  </a:lnTo>
                  <a:lnTo>
                    <a:pt x="24135" y="25088"/>
                  </a:lnTo>
                  <a:lnTo>
                    <a:pt x="24651" y="24612"/>
                  </a:lnTo>
                  <a:lnTo>
                    <a:pt x="25127" y="24135"/>
                  </a:lnTo>
                  <a:lnTo>
                    <a:pt x="25564" y="23580"/>
                  </a:lnTo>
                  <a:lnTo>
                    <a:pt x="26000" y="23064"/>
                  </a:lnTo>
                  <a:lnTo>
                    <a:pt x="26397" y="22468"/>
                  </a:lnTo>
                  <a:lnTo>
                    <a:pt x="26794" y="21913"/>
                  </a:lnTo>
                  <a:lnTo>
                    <a:pt x="27152" y="21277"/>
                  </a:lnTo>
                  <a:lnTo>
                    <a:pt x="27469" y="20682"/>
                  </a:lnTo>
                  <a:lnTo>
                    <a:pt x="27747" y="20047"/>
                  </a:lnTo>
                  <a:lnTo>
                    <a:pt x="27985" y="19372"/>
                  </a:lnTo>
                  <a:lnTo>
                    <a:pt x="28223" y="18697"/>
                  </a:lnTo>
                  <a:lnTo>
                    <a:pt x="28422" y="18022"/>
                  </a:lnTo>
                  <a:lnTo>
                    <a:pt x="28581" y="17308"/>
                  </a:lnTo>
                  <a:lnTo>
                    <a:pt x="28700" y="16593"/>
                  </a:lnTo>
                  <a:lnTo>
                    <a:pt x="28819" y="15879"/>
                  </a:lnTo>
                  <a:lnTo>
                    <a:pt x="28858" y="15164"/>
                  </a:lnTo>
                  <a:lnTo>
                    <a:pt x="28858" y="14410"/>
                  </a:lnTo>
                  <a:lnTo>
                    <a:pt x="28858" y="14410"/>
                  </a:lnTo>
                  <a:lnTo>
                    <a:pt x="28858" y="13656"/>
                  </a:lnTo>
                  <a:lnTo>
                    <a:pt x="28819" y="12941"/>
                  </a:lnTo>
                  <a:lnTo>
                    <a:pt x="28700" y="12227"/>
                  </a:lnTo>
                  <a:lnTo>
                    <a:pt x="28581" y="11512"/>
                  </a:lnTo>
                  <a:lnTo>
                    <a:pt x="28422" y="10798"/>
                  </a:lnTo>
                  <a:lnTo>
                    <a:pt x="28223" y="10123"/>
                  </a:lnTo>
                  <a:lnTo>
                    <a:pt x="27985" y="9448"/>
                  </a:lnTo>
                  <a:lnTo>
                    <a:pt x="27747" y="8813"/>
                  </a:lnTo>
                  <a:lnTo>
                    <a:pt x="27469" y="8138"/>
                  </a:lnTo>
                  <a:lnTo>
                    <a:pt x="27152" y="7543"/>
                  </a:lnTo>
                  <a:lnTo>
                    <a:pt x="26794" y="6948"/>
                  </a:lnTo>
                  <a:lnTo>
                    <a:pt x="26397" y="6352"/>
                  </a:lnTo>
                  <a:lnTo>
                    <a:pt x="26000" y="5796"/>
                  </a:lnTo>
                  <a:lnTo>
                    <a:pt x="25564" y="5241"/>
                  </a:lnTo>
                  <a:lnTo>
                    <a:pt x="25127" y="4725"/>
                  </a:lnTo>
                  <a:lnTo>
                    <a:pt x="24651" y="4209"/>
                  </a:lnTo>
                  <a:lnTo>
                    <a:pt x="24135" y="3732"/>
                  </a:lnTo>
                  <a:lnTo>
                    <a:pt x="23619" y="3296"/>
                  </a:lnTo>
                  <a:lnTo>
                    <a:pt x="23063" y="2859"/>
                  </a:lnTo>
                  <a:lnTo>
                    <a:pt x="22507" y="2462"/>
                  </a:lnTo>
                  <a:lnTo>
                    <a:pt x="21912" y="2065"/>
                  </a:lnTo>
                  <a:lnTo>
                    <a:pt x="21316" y="1708"/>
                  </a:lnTo>
                  <a:lnTo>
                    <a:pt x="20681" y="1390"/>
                  </a:lnTo>
                  <a:lnTo>
                    <a:pt x="20046" y="1112"/>
                  </a:lnTo>
                  <a:lnTo>
                    <a:pt x="19411" y="874"/>
                  </a:lnTo>
                  <a:lnTo>
                    <a:pt x="18736" y="636"/>
                  </a:lnTo>
                  <a:lnTo>
                    <a:pt x="18061" y="438"/>
                  </a:lnTo>
                  <a:lnTo>
                    <a:pt x="17347" y="279"/>
                  </a:lnTo>
                  <a:lnTo>
                    <a:pt x="16632" y="160"/>
                  </a:lnTo>
                  <a:lnTo>
                    <a:pt x="15918" y="41"/>
                  </a:lnTo>
                  <a:lnTo>
                    <a:pt x="15203" y="1"/>
                  </a:lnTo>
                  <a:lnTo>
                    <a:pt x="14449" y="1"/>
                  </a:lnTo>
                  <a:lnTo>
                    <a:pt x="14449" y="1"/>
                  </a:lnTo>
                  <a:lnTo>
                    <a:pt x="13695" y="1"/>
                  </a:lnTo>
                  <a:lnTo>
                    <a:pt x="12980" y="41"/>
                  </a:lnTo>
                  <a:lnTo>
                    <a:pt x="12266" y="160"/>
                  </a:lnTo>
                  <a:lnTo>
                    <a:pt x="11551" y="279"/>
                  </a:lnTo>
                  <a:lnTo>
                    <a:pt x="10837" y="438"/>
                  </a:lnTo>
                  <a:lnTo>
                    <a:pt x="10162" y="636"/>
                  </a:lnTo>
                  <a:lnTo>
                    <a:pt x="9487" y="874"/>
                  </a:lnTo>
                  <a:lnTo>
                    <a:pt x="8813" y="1112"/>
                  </a:lnTo>
                  <a:lnTo>
                    <a:pt x="8177" y="1390"/>
                  </a:lnTo>
                  <a:lnTo>
                    <a:pt x="7582" y="1708"/>
                  </a:lnTo>
                  <a:lnTo>
                    <a:pt x="6947" y="2065"/>
                  </a:lnTo>
                  <a:lnTo>
                    <a:pt x="6391" y="2462"/>
                  </a:lnTo>
                  <a:lnTo>
                    <a:pt x="5796" y="2859"/>
                  </a:lnTo>
                  <a:lnTo>
                    <a:pt x="5280" y="3296"/>
                  </a:lnTo>
                  <a:lnTo>
                    <a:pt x="4724" y="3732"/>
                  </a:lnTo>
                  <a:lnTo>
                    <a:pt x="4248" y="4209"/>
                  </a:lnTo>
                  <a:lnTo>
                    <a:pt x="3771" y="4725"/>
                  </a:lnTo>
                  <a:lnTo>
                    <a:pt x="3295" y="5241"/>
                  </a:lnTo>
                  <a:lnTo>
                    <a:pt x="2898" y="5796"/>
                  </a:lnTo>
                  <a:lnTo>
                    <a:pt x="2461" y="6352"/>
                  </a:lnTo>
                  <a:lnTo>
                    <a:pt x="2104" y="6948"/>
                  </a:lnTo>
                  <a:lnTo>
                    <a:pt x="1747" y="7543"/>
                  </a:lnTo>
                  <a:lnTo>
                    <a:pt x="1429" y="8138"/>
                  </a:lnTo>
                  <a:lnTo>
                    <a:pt x="1151" y="8813"/>
                  </a:lnTo>
                  <a:lnTo>
                    <a:pt x="874" y="9448"/>
                  </a:lnTo>
                  <a:lnTo>
                    <a:pt x="675" y="10123"/>
                  </a:lnTo>
                  <a:lnTo>
                    <a:pt x="477" y="10798"/>
                  </a:lnTo>
                  <a:lnTo>
                    <a:pt x="318" y="11512"/>
                  </a:lnTo>
                  <a:lnTo>
                    <a:pt x="199" y="12227"/>
                  </a:lnTo>
                  <a:lnTo>
                    <a:pt x="80" y="12941"/>
                  </a:lnTo>
                  <a:lnTo>
                    <a:pt x="40" y="13656"/>
                  </a:lnTo>
                  <a:lnTo>
                    <a:pt x="0" y="14410"/>
                  </a:lnTo>
                  <a:lnTo>
                    <a:pt x="0" y="14410"/>
                  </a:lnTo>
                  <a:close/>
                </a:path>
              </a:pathLst>
            </a:custGeom>
            <a:solidFill>
              <a:schemeClr val="accent6"/>
            </a:solidFill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93;p22">
              <a:extLst>
                <a:ext uri="{FF2B5EF4-FFF2-40B4-BE49-F238E27FC236}">
                  <a16:creationId xmlns:a16="http://schemas.microsoft.com/office/drawing/2014/main" id="{43C740D1-13D5-EFD1-7A60-7EA465FFE11D}"/>
                </a:ext>
              </a:extLst>
            </p:cNvPr>
            <p:cNvSpPr/>
            <p:nvPr/>
          </p:nvSpPr>
          <p:spPr>
            <a:xfrm>
              <a:off x="6418611" y="3834820"/>
              <a:ext cx="599308" cy="52998"/>
            </a:xfrm>
            <a:custGeom>
              <a:avLst/>
              <a:gdLst/>
              <a:ahLst/>
              <a:cxnLst/>
              <a:rect l="l" t="t" r="r" b="b"/>
              <a:pathLst>
                <a:path w="66887" h="5915" extrusionOk="0">
                  <a:moveTo>
                    <a:pt x="2660" y="0"/>
                  </a:moveTo>
                  <a:lnTo>
                    <a:pt x="2382" y="80"/>
                  </a:lnTo>
                  <a:lnTo>
                    <a:pt x="2105" y="119"/>
                  </a:lnTo>
                  <a:lnTo>
                    <a:pt x="1827" y="238"/>
                  </a:lnTo>
                  <a:lnTo>
                    <a:pt x="1549" y="357"/>
                  </a:lnTo>
                  <a:lnTo>
                    <a:pt x="1311" y="516"/>
                  </a:lnTo>
                  <a:lnTo>
                    <a:pt x="1072" y="675"/>
                  </a:lnTo>
                  <a:lnTo>
                    <a:pt x="874" y="873"/>
                  </a:lnTo>
                  <a:lnTo>
                    <a:pt x="676" y="1072"/>
                  </a:lnTo>
                  <a:lnTo>
                    <a:pt x="517" y="1310"/>
                  </a:lnTo>
                  <a:lnTo>
                    <a:pt x="358" y="1548"/>
                  </a:lnTo>
                  <a:lnTo>
                    <a:pt x="239" y="1786"/>
                  </a:lnTo>
                  <a:lnTo>
                    <a:pt x="160" y="2064"/>
                  </a:lnTo>
                  <a:lnTo>
                    <a:pt x="80" y="2342"/>
                  </a:lnTo>
                  <a:lnTo>
                    <a:pt x="40" y="2660"/>
                  </a:lnTo>
                  <a:lnTo>
                    <a:pt x="1" y="2938"/>
                  </a:lnTo>
                  <a:lnTo>
                    <a:pt x="40" y="3255"/>
                  </a:lnTo>
                  <a:lnTo>
                    <a:pt x="80" y="3533"/>
                  </a:lnTo>
                  <a:lnTo>
                    <a:pt x="160" y="3851"/>
                  </a:lnTo>
                  <a:lnTo>
                    <a:pt x="239" y="4089"/>
                  </a:lnTo>
                  <a:lnTo>
                    <a:pt x="358" y="4367"/>
                  </a:lnTo>
                  <a:lnTo>
                    <a:pt x="517" y="4605"/>
                  </a:lnTo>
                  <a:lnTo>
                    <a:pt x="676" y="4843"/>
                  </a:lnTo>
                  <a:lnTo>
                    <a:pt x="874" y="5041"/>
                  </a:lnTo>
                  <a:lnTo>
                    <a:pt x="1072" y="5240"/>
                  </a:lnTo>
                  <a:lnTo>
                    <a:pt x="1311" y="5399"/>
                  </a:lnTo>
                  <a:lnTo>
                    <a:pt x="1549" y="5557"/>
                  </a:lnTo>
                  <a:lnTo>
                    <a:pt x="1827" y="5677"/>
                  </a:lnTo>
                  <a:lnTo>
                    <a:pt x="2105" y="5756"/>
                  </a:lnTo>
                  <a:lnTo>
                    <a:pt x="2382" y="5835"/>
                  </a:lnTo>
                  <a:lnTo>
                    <a:pt x="2660" y="5875"/>
                  </a:lnTo>
                  <a:lnTo>
                    <a:pt x="2978" y="5915"/>
                  </a:lnTo>
                  <a:lnTo>
                    <a:pt x="63949" y="5915"/>
                  </a:lnTo>
                  <a:lnTo>
                    <a:pt x="64227" y="5875"/>
                  </a:lnTo>
                  <a:lnTo>
                    <a:pt x="64545" y="5835"/>
                  </a:lnTo>
                  <a:lnTo>
                    <a:pt x="64822" y="5756"/>
                  </a:lnTo>
                  <a:lnTo>
                    <a:pt x="65100" y="5677"/>
                  </a:lnTo>
                  <a:lnTo>
                    <a:pt x="65338" y="5557"/>
                  </a:lnTo>
                  <a:lnTo>
                    <a:pt x="65577" y="5399"/>
                  </a:lnTo>
                  <a:lnTo>
                    <a:pt x="65815" y="5240"/>
                  </a:lnTo>
                  <a:lnTo>
                    <a:pt x="66013" y="5041"/>
                  </a:lnTo>
                  <a:lnTo>
                    <a:pt x="66212" y="4843"/>
                  </a:lnTo>
                  <a:lnTo>
                    <a:pt x="66371" y="4605"/>
                  </a:lnTo>
                  <a:lnTo>
                    <a:pt x="66529" y="4367"/>
                  </a:lnTo>
                  <a:lnTo>
                    <a:pt x="66648" y="4089"/>
                  </a:lnTo>
                  <a:lnTo>
                    <a:pt x="66767" y="3851"/>
                  </a:lnTo>
                  <a:lnTo>
                    <a:pt x="66847" y="3533"/>
                  </a:lnTo>
                  <a:lnTo>
                    <a:pt x="66887" y="3255"/>
                  </a:lnTo>
                  <a:lnTo>
                    <a:pt x="66887" y="2938"/>
                  </a:lnTo>
                  <a:lnTo>
                    <a:pt x="66887" y="2660"/>
                  </a:lnTo>
                  <a:lnTo>
                    <a:pt x="66847" y="2342"/>
                  </a:lnTo>
                  <a:lnTo>
                    <a:pt x="66767" y="2064"/>
                  </a:lnTo>
                  <a:lnTo>
                    <a:pt x="66648" y="1786"/>
                  </a:lnTo>
                  <a:lnTo>
                    <a:pt x="66529" y="1548"/>
                  </a:lnTo>
                  <a:lnTo>
                    <a:pt x="66371" y="1310"/>
                  </a:lnTo>
                  <a:lnTo>
                    <a:pt x="66212" y="1072"/>
                  </a:lnTo>
                  <a:lnTo>
                    <a:pt x="66013" y="873"/>
                  </a:lnTo>
                  <a:lnTo>
                    <a:pt x="65815" y="675"/>
                  </a:lnTo>
                  <a:lnTo>
                    <a:pt x="65577" y="516"/>
                  </a:lnTo>
                  <a:lnTo>
                    <a:pt x="65338" y="357"/>
                  </a:lnTo>
                  <a:lnTo>
                    <a:pt x="65100" y="238"/>
                  </a:lnTo>
                  <a:lnTo>
                    <a:pt x="64822" y="119"/>
                  </a:lnTo>
                  <a:lnTo>
                    <a:pt x="64545" y="80"/>
                  </a:lnTo>
                  <a:lnTo>
                    <a:pt x="64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22">
              <a:extLst>
                <a:ext uri="{FF2B5EF4-FFF2-40B4-BE49-F238E27FC236}">
                  <a16:creationId xmlns:a16="http://schemas.microsoft.com/office/drawing/2014/main" id="{CA3F270E-B0D8-675F-587E-68E98736D6BA}"/>
                </a:ext>
              </a:extLst>
            </p:cNvPr>
            <p:cNvSpPr/>
            <p:nvPr/>
          </p:nvSpPr>
          <p:spPr>
            <a:xfrm>
              <a:off x="6418611" y="3924088"/>
              <a:ext cx="599308" cy="53007"/>
            </a:xfrm>
            <a:custGeom>
              <a:avLst/>
              <a:gdLst/>
              <a:ahLst/>
              <a:cxnLst/>
              <a:rect l="l" t="t" r="r" b="b"/>
              <a:pathLst>
                <a:path w="66887" h="5916" extrusionOk="0">
                  <a:moveTo>
                    <a:pt x="2978" y="1"/>
                  </a:moveTo>
                  <a:lnTo>
                    <a:pt x="2660" y="40"/>
                  </a:lnTo>
                  <a:lnTo>
                    <a:pt x="2382" y="80"/>
                  </a:lnTo>
                  <a:lnTo>
                    <a:pt x="2105" y="159"/>
                  </a:lnTo>
                  <a:lnTo>
                    <a:pt x="1827" y="239"/>
                  </a:lnTo>
                  <a:lnTo>
                    <a:pt x="1549" y="358"/>
                  </a:lnTo>
                  <a:lnTo>
                    <a:pt x="1311" y="517"/>
                  </a:lnTo>
                  <a:lnTo>
                    <a:pt x="1072" y="675"/>
                  </a:lnTo>
                  <a:lnTo>
                    <a:pt x="874" y="874"/>
                  </a:lnTo>
                  <a:lnTo>
                    <a:pt x="676" y="1072"/>
                  </a:lnTo>
                  <a:lnTo>
                    <a:pt x="517" y="1311"/>
                  </a:lnTo>
                  <a:lnTo>
                    <a:pt x="358" y="1549"/>
                  </a:lnTo>
                  <a:lnTo>
                    <a:pt x="239" y="1827"/>
                  </a:lnTo>
                  <a:lnTo>
                    <a:pt x="160" y="2104"/>
                  </a:lnTo>
                  <a:lnTo>
                    <a:pt x="80" y="2382"/>
                  </a:lnTo>
                  <a:lnTo>
                    <a:pt x="40" y="2660"/>
                  </a:lnTo>
                  <a:lnTo>
                    <a:pt x="1" y="2978"/>
                  </a:lnTo>
                  <a:lnTo>
                    <a:pt x="40" y="3256"/>
                  </a:lnTo>
                  <a:lnTo>
                    <a:pt x="80" y="3573"/>
                  </a:lnTo>
                  <a:lnTo>
                    <a:pt x="160" y="3851"/>
                  </a:lnTo>
                  <a:lnTo>
                    <a:pt x="239" y="4129"/>
                  </a:lnTo>
                  <a:lnTo>
                    <a:pt x="358" y="4367"/>
                  </a:lnTo>
                  <a:lnTo>
                    <a:pt x="517" y="4605"/>
                  </a:lnTo>
                  <a:lnTo>
                    <a:pt x="676" y="4843"/>
                  </a:lnTo>
                  <a:lnTo>
                    <a:pt x="874" y="5042"/>
                  </a:lnTo>
                  <a:lnTo>
                    <a:pt x="1072" y="5240"/>
                  </a:lnTo>
                  <a:lnTo>
                    <a:pt x="1311" y="5399"/>
                  </a:lnTo>
                  <a:lnTo>
                    <a:pt x="1549" y="5558"/>
                  </a:lnTo>
                  <a:lnTo>
                    <a:pt x="1827" y="5677"/>
                  </a:lnTo>
                  <a:lnTo>
                    <a:pt x="2105" y="5796"/>
                  </a:lnTo>
                  <a:lnTo>
                    <a:pt x="2382" y="5875"/>
                  </a:lnTo>
                  <a:lnTo>
                    <a:pt x="2660" y="5915"/>
                  </a:lnTo>
                  <a:lnTo>
                    <a:pt x="64227" y="5915"/>
                  </a:lnTo>
                  <a:lnTo>
                    <a:pt x="64545" y="5875"/>
                  </a:lnTo>
                  <a:lnTo>
                    <a:pt x="64822" y="5796"/>
                  </a:lnTo>
                  <a:lnTo>
                    <a:pt x="65100" y="5677"/>
                  </a:lnTo>
                  <a:lnTo>
                    <a:pt x="65338" y="5558"/>
                  </a:lnTo>
                  <a:lnTo>
                    <a:pt x="65577" y="5399"/>
                  </a:lnTo>
                  <a:lnTo>
                    <a:pt x="65815" y="5240"/>
                  </a:lnTo>
                  <a:lnTo>
                    <a:pt x="66013" y="5042"/>
                  </a:lnTo>
                  <a:lnTo>
                    <a:pt x="66212" y="4843"/>
                  </a:lnTo>
                  <a:lnTo>
                    <a:pt x="66371" y="4605"/>
                  </a:lnTo>
                  <a:lnTo>
                    <a:pt x="66529" y="4367"/>
                  </a:lnTo>
                  <a:lnTo>
                    <a:pt x="66648" y="4129"/>
                  </a:lnTo>
                  <a:lnTo>
                    <a:pt x="66767" y="3851"/>
                  </a:lnTo>
                  <a:lnTo>
                    <a:pt x="66847" y="3573"/>
                  </a:lnTo>
                  <a:lnTo>
                    <a:pt x="66887" y="3256"/>
                  </a:lnTo>
                  <a:lnTo>
                    <a:pt x="66887" y="2978"/>
                  </a:lnTo>
                  <a:lnTo>
                    <a:pt x="66887" y="2660"/>
                  </a:lnTo>
                  <a:lnTo>
                    <a:pt x="66847" y="2382"/>
                  </a:lnTo>
                  <a:lnTo>
                    <a:pt x="66767" y="2104"/>
                  </a:lnTo>
                  <a:lnTo>
                    <a:pt x="66648" y="1827"/>
                  </a:lnTo>
                  <a:lnTo>
                    <a:pt x="66529" y="1549"/>
                  </a:lnTo>
                  <a:lnTo>
                    <a:pt x="66371" y="1311"/>
                  </a:lnTo>
                  <a:lnTo>
                    <a:pt x="66212" y="1072"/>
                  </a:lnTo>
                  <a:lnTo>
                    <a:pt x="66013" y="874"/>
                  </a:lnTo>
                  <a:lnTo>
                    <a:pt x="65815" y="675"/>
                  </a:lnTo>
                  <a:lnTo>
                    <a:pt x="65577" y="517"/>
                  </a:lnTo>
                  <a:lnTo>
                    <a:pt x="65338" y="358"/>
                  </a:lnTo>
                  <a:lnTo>
                    <a:pt x="65100" y="239"/>
                  </a:lnTo>
                  <a:lnTo>
                    <a:pt x="64822" y="159"/>
                  </a:lnTo>
                  <a:lnTo>
                    <a:pt x="64545" y="80"/>
                  </a:lnTo>
                  <a:lnTo>
                    <a:pt x="64227" y="40"/>
                  </a:lnTo>
                  <a:lnTo>
                    <a:pt x="639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22">
              <a:extLst>
                <a:ext uri="{FF2B5EF4-FFF2-40B4-BE49-F238E27FC236}">
                  <a16:creationId xmlns:a16="http://schemas.microsoft.com/office/drawing/2014/main" id="{755902A9-FCBD-1417-8372-F1A546E748B6}"/>
                </a:ext>
              </a:extLst>
            </p:cNvPr>
            <p:cNvSpPr/>
            <p:nvPr/>
          </p:nvSpPr>
          <p:spPr>
            <a:xfrm>
              <a:off x="6418611" y="4013715"/>
              <a:ext cx="599308" cy="53007"/>
            </a:xfrm>
            <a:custGeom>
              <a:avLst/>
              <a:gdLst/>
              <a:ahLst/>
              <a:cxnLst/>
              <a:rect l="l" t="t" r="r" b="b"/>
              <a:pathLst>
                <a:path w="66887" h="5916" extrusionOk="0">
                  <a:moveTo>
                    <a:pt x="2660" y="1"/>
                  </a:moveTo>
                  <a:lnTo>
                    <a:pt x="2382" y="40"/>
                  </a:lnTo>
                  <a:lnTo>
                    <a:pt x="2105" y="120"/>
                  </a:lnTo>
                  <a:lnTo>
                    <a:pt x="1827" y="239"/>
                  </a:lnTo>
                  <a:lnTo>
                    <a:pt x="1549" y="358"/>
                  </a:lnTo>
                  <a:lnTo>
                    <a:pt x="1311" y="517"/>
                  </a:lnTo>
                  <a:lnTo>
                    <a:pt x="1072" y="676"/>
                  </a:lnTo>
                  <a:lnTo>
                    <a:pt x="874" y="874"/>
                  </a:lnTo>
                  <a:lnTo>
                    <a:pt x="676" y="1073"/>
                  </a:lnTo>
                  <a:lnTo>
                    <a:pt x="517" y="1311"/>
                  </a:lnTo>
                  <a:lnTo>
                    <a:pt x="358" y="1549"/>
                  </a:lnTo>
                  <a:lnTo>
                    <a:pt x="239" y="1787"/>
                  </a:lnTo>
                  <a:lnTo>
                    <a:pt x="160" y="2065"/>
                  </a:lnTo>
                  <a:lnTo>
                    <a:pt x="80" y="2343"/>
                  </a:lnTo>
                  <a:lnTo>
                    <a:pt x="40" y="2660"/>
                  </a:lnTo>
                  <a:lnTo>
                    <a:pt x="1" y="2938"/>
                  </a:lnTo>
                  <a:lnTo>
                    <a:pt x="40" y="3256"/>
                  </a:lnTo>
                  <a:lnTo>
                    <a:pt x="80" y="3534"/>
                  </a:lnTo>
                  <a:lnTo>
                    <a:pt x="160" y="3811"/>
                  </a:lnTo>
                  <a:lnTo>
                    <a:pt x="239" y="4089"/>
                  </a:lnTo>
                  <a:lnTo>
                    <a:pt x="358" y="4367"/>
                  </a:lnTo>
                  <a:lnTo>
                    <a:pt x="517" y="4605"/>
                  </a:lnTo>
                  <a:lnTo>
                    <a:pt x="676" y="4804"/>
                  </a:lnTo>
                  <a:lnTo>
                    <a:pt x="874" y="5042"/>
                  </a:lnTo>
                  <a:lnTo>
                    <a:pt x="1072" y="5241"/>
                  </a:lnTo>
                  <a:lnTo>
                    <a:pt x="1311" y="5399"/>
                  </a:lnTo>
                  <a:lnTo>
                    <a:pt x="1549" y="5558"/>
                  </a:lnTo>
                  <a:lnTo>
                    <a:pt x="1827" y="5677"/>
                  </a:lnTo>
                  <a:lnTo>
                    <a:pt x="2105" y="5757"/>
                  </a:lnTo>
                  <a:lnTo>
                    <a:pt x="2382" y="5836"/>
                  </a:lnTo>
                  <a:lnTo>
                    <a:pt x="2660" y="5876"/>
                  </a:lnTo>
                  <a:lnTo>
                    <a:pt x="2978" y="5915"/>
                  </a:lnTo>
                  <a:lnTo>
                    <a:pt x="63949" y="5915"/>
                  </a:lnTo>
                  <a:lnTo>
                    <a:pt x="64227" y="5876"/>
                  </a:lnTo>
                  <a:lnTo>
                    <a:pt x="64545" y="5836"/>
                  </a:lnTo>
                  <a:lnTo>
                    <a:pt x="64822" y="5757"/>
                  </a:lnTo>
                  <a:lnTo>
                    <a:pt x="65100" y="5677"/>
                  </a:lnTo>
                  <a:lnTo>
                    <a:pt x="65338" y="5558"/>
                  </a:lnTo>
                  <a:lnTo>
                    <a:pt x="65577" y="5399"/>
                  </a:lnTo>
                  <a:lnTo>
                    <a:pt x="65815" y="5241"/>
                  </a:lnTo>
                  <a:lnTo>
                    <a:pt x="66013" y="5042"/>
                  </a:lnTo>
                  <a:lnTo>
                    <a:pt x="66212" y="4804"/>
                  </a:lnTo>
                  <a:lnTo>
                    <a:pt x="66371" y="4605"/>
                  </a:lnTo>
                  <a:lnTo>
                    <a:pt x="66529" y="4367"/>
                  </a:lnTo>
                  <a:lnTo>
                    <a:pt x="66648" y="4089"/>
                  </a:lnTo>
                  <a:lnTo>
                    <a:pt x="66767" y="3811"/>
                  </a:lnTo>
                  <a:lnTo>
                    <a:pt x="66847" y="3534"/>
                  </a:lnTo>
                  <a:lnTo>
                    <a:pt x="66887" y="3256"/>
                  </a:lnTo>
                  <a:lnTo>
                    <a:pt x="66887" y="2938"/>
                  </a:lnTo>
                  <a:lnTo>
                    <a:pt x="66887" y="2660"/>
                  </a:lnTo>
                  <a:lnTo>
                    <a:pt x="66847" y="2343"/>
                  </a:lnTo>
                  <a:lnTo>
                    <a:pt x="66767" y="2065"/>
                  </a:lnTo>
                  <a:lnTo>
                    <a:pt x="66648" y="1787"/>
                  </a:lnTo>
                  <a:lnTo>
                    <a:pt x="66529" y="1549"/>
                  </a:lnTo>
                  <a:lnTo>
                    <a:pt x="66371" y="1311"/>
                  </a:lnTo>
                  <a:lnTo>
                    <a:pt x="66212" y="1073"/>
                  </a:lnTo>
                  <a:lnTo>
                    <a:pt x="66013" y="874"/>
                  </a:lnTo>
                  <a:lnTo>
                    <a:pt x="65815" y="676"/>
                  </a:lnTo>
                  <a:lnTo>
                    <a:pt x="65577" y="517"/>
                  </a:lnTo>
                  <a:lnTo>
                    <a:pt x="65338" y="358"/>
                  </a:lnTo>
                  <a:lnTo>
                    <a:pt x="65100" y="239"/>
                  </a:lnTo>
                  <a:lnTo>
                    <a:pt x="64822" y="120"/>
                  </a:lnTo>
                  <a:lnTo>
                    <a:pt x="64545" y="40"/>
                  </a:lnTo>
                  <a:lnTo>
                    <a:pt x="64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22">
              <a:extLst>
                <a:ext uri="{FF2B5EF4-FFF2-40B4-BE49-F238E27FC236}">
                  <a16:creationId xmlns:a16="http://schemas.microsoft.com/office/drawing/2014/main" id="{2D55B33E-365A-DC7C-6C44-6CE4DED453FD}"/>
                </a:ext>
              </a:extLst>
            </p:cNvPr>
            <p:cNvSpPr/>
            <p:nvPr/>
          </p:nvSpPr>
          <p:spPr>
            <a:xfrm>
              <a:off x="6414346" y="4189062"/>
              <a:ext cx="607837" cy="237592"/>
            </a:xfrm>
            <a:custGeom>
              <a:avLst/>
              <a:gdLst/>
              <a:ahLst/>
              <a:cxnLst/>
              <a:rect l="l" t="t" r="r" b="b"/>
              <a:pathLst>
                <a:path w="67839" h="26517" extrusionOk="0">
                  <a:moveTo>
                    <a:pt x="5081" y="0"/>
                  </a:moveTo>
                  <a:lnTo>
                    <a:pt x="4565" y="40"/>
                  </a:lnTo>
                  <a:lnTo>
                    <a:pt x="4049" y="80"/>
                  </a:lnTo>
                  <a:lnTo>
                    <a:pt x="3573" y="239"/>
                  </a:lnTo>
                  <a:lnTo>
                    <a:pt x="3097" y="397"/>
                  </a:lnTo>
                  <a:lnTo>
                    <a:pt x="2660" y="596"/>
                  </a:lnTo>
                  <a:lnTo>
                    <a:pt x="2223" y="874"/>
                  </a:lnTo>
                  <a:lnTo>
                    <a:pt x="1866" y="1152"/>
                  </a:lnTo>
                  <a:lnTo>
                    <a:pt x="1509" y="1469"/>
                  </a:lnTo>
                  <a:lnTo>
                    <a:pt x="1152" y="1826"/>
                  </a:lnTo>
                  <a:lnTo>
                    <a:pt x="874" y="2223"/>
                  </a:lnTo>
                  <a:lnTo>
                    <a:pt x="636" y="2660"/>
                  </a:lnTo>
                  <a:lnTo>
                    <a:pt x="397" y="3097"/>
                  </a:lnTo>
                  <a:lnTo>
                    <a:pt x="239" y="3533"/>
                  </a:lnTo>
                  <a:lnTo>
                    <a:pt x="119" y="4049"/>
                  </a:lnTo>
                  <a:lnTo>
                    <a:pt x="40" y="4526"/>
                  </a:lnTo>
                  <a:lnTo>
                    <a:pt x="0" y="5042"/>
                  </a:lnTo>
                  <a:lnTo>
                    <a:pt x="0" y="21475"/>
                  </a:lnTo>
                  <a:lnTo>
                    <a:pt x="40" y="21991"/>
                  </a:lnTo>
                  <a:lnTo>
                    <a:pt x="119" y="22468"/>
                  </a:lnTo>
                  <a:lnTo>
                    <a:pt x="239" y="22984"/>
                  </a:lnTo>
                  <a:lnTo>
                    <a:pt x="397" y="23420"/>
                  </a:lnTo>
                  <a:lnTo>
                    <a:pt x="636" y="23857"/>
                  </a:lnTo>
                  <a:lnTo>
                    <a:pt x="874" y="24294"/>
                  </a:lnTo>
                  <a:lnTo>
                    <a:pt x="1152" y="24691"/>
                  </a:lnTo>
                  <a:lnTo>
                    <a:pt x="1509" y="25048"/>
                  </a:lnTo>
                  <a:lnTo>
                    <a:pt x="1866" y="25366"/>
                  </a:lnTo>
                  <a:lnTo>
                    <a:pt x="2223" y="25643"/>
                  </a:lnTo>
                  <a:lnTo>
                    <a:pt x="2660" y="25921"/>
                  </a:lnTo>
                  <a:lnTo>
                    <a:pt x="3097" y="26120"/>
                  </a:lnTo>
                  <a:lnTo>
                    <a:pt x="3573" y="26279"/>
                  </a:lnTo>
                  <a:lnTo>
                    <a:pt x="4049" y="26398"/>
                  </a:lnTo>
                  <a:lnTo>
                    <a:pt x="4565" y="26477"/>
                  </a:lnTo>
                  <a:lnTo>
                    <a:pt x="5081" y="26517"/>
                  </a:lnTo>
                  <a:lnTo>
                    <a:pt x="62798" y="26517"/>
                  </a:lnTo>
                  <a:lnTo>
                    <a:pt x="63314" y="26477"/>
                  </a:lnTo>
                  <a:lnTo>
                    <a:pt x="63790" y="26398"/>
                  </a:lnTo>
                  <a:lnTo>
                    <a:pt x="64306" y="26279"/>
                  </a:lnTo>
                  <a:lnTo>
                    <a:pt x="64743" y="26120"/>
                  </a:lnTo>
                  <a:lnTo>
                    <a:pt x="65179" y="25921"/>
                  </a:lnTo>
                  <a:lnTo>
                    <a:pt x="65616" y="25643"/>
                  </a:lnTo>
                  <a:lnTo>
                    <a:pt x="66013" y="25366"/>
                  </a:lnTo>
                  <a:lnTo>
                    <a:pt x="66370" y="25048"/>
                  </a:lnTo>
                  <a:lnTo>
                    <a:pt x="66688" y="24691"/>
                  </a:lnTo>
                  <a:lnTo>
                    <a:pt x="66966" y="24294"/>
                  </a:lnTo>
                  <a:lnTo>
                    <a:pt x="67243" y="23857"/>
                  </a:lnTo>
                  <a:lnTo>
                    <a:pt x="67442" y="23420"/>
                  </a:lnTo>
                  <a:lnTo>
                    <a:pt x="67601" y="22984"/>
                  </a:lnTo>
                  <a:lnTo>
                    <a:pt x="67760" y="22468"/>
                  </a:lnTo>
                  <a:lnTo>
                    <a:pt x="67799" y="21991"/>
                  </a:lnTo>
                  <a:lnTo>
                    <a:pt x="67839" y="21475"/>
                  </a:lnTo>
                  <a:lnTo>
                    <a:pt x="67839" y="5042"/>
                  </a:lnTo>
                  <a:lnTo>
                    <a:pt x="67799" y="4526"/>
                  </a:lnTo>
                  <a:lnTo>
                    <a:pt x="67760" y="4049"/>
                  </a:lnTo>
                  <a:lnTo>
                    <a:pt x="67601" y="3533"/>
                  </a:lnTo>
                  <a:lnTo>
                    <a:pt x="67442" y="3097"/>
                  </a:lnTo>
                  <a:lnTo>
                    <a:pt x="67243" y="2660"/>
                  </a:lnTo>
                  <a:lnTo>
                    <a:pt x="66966" y="2223"/>
                  </a:lnTo>
                  <a:lnTo>
                    <a:pt x="66688" y="1826"/>
                  </a:lnTo>
                  <a:lnTo>
                    <a:pt x="66370" y="1469"/>
                  </a:lnTo>
                  <a:lnTo>
                    <a:pt x="66013" y="1152"/>
                  </a:lnTo>
                  <a:lnTo>
                    <a:pt x="65616" y="874"/>
                  </a:lnTo>
                  <a:lnTo>
                    <a:pt x="65179" y="596"/>
                  </a:lnTo>
                  <a:lnTo>
                    <a:pt x="64743" y="397"/>
                  </a:lnTo>
                  <a:lnTo>
                    <a:pt x="64306" y="239"/>
                  </a:lnTo>
                  <a:lnTo>
                    <a:pt x="63790" y="80"/>
                  </a:lnTo>
                  <a:lnTo>
                    <a:pt x="63314" y="40"/>
                  </a:lnTo>
                  <a:lnTo>
                    <a:pt x="627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59;p22">
            <a:extLst>
              <a:ext uri="{FF2B5EF4-FFF2-40B4-BE49-F238E27FC236}">
                <a16:creationId xmlns:a16="http://schemas.microsoft.com/office/drawing/2014/main" id="{D76787D3-3EC3-5A26-C7D6-21CF2BEBFC09}"/>
              </a:ext>
            </a:extLst>
          </p:cNvPr>
          <p:cNvGrpSpPr/>
          <p:nvPr/>
        </p:nvGrpSpPr>
        <p:grpSpPr>
          <a:xfrm>
            <a:off x="506757" y="411475"/>
            <a:ext cx="339253" cy="339253"/>
            <a:chOff x="3271200" y="1435075"/>
            <a:chExt cx="481825" cy="481825"/>
          </a:xfrm>
        </p:grpSpPr>
        <p:sp>
          <p:nvSpPr>
            <p:cNvPr id="37" name="Google Shape;860;p22">
              <a:extLst>
                <a:ext uri="{FF2B5EF4-FFF2-40B4-BE49-F238E27FC236}">
                  <a16:creationId xmlns:a16="http://schemas.microsoft.com/office/drawing/2014/main" id="{30770BC0-29D4-D6C3-A029-065786CE8F45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861;p22">
              <a:extLst>
                <a:ext uri="{FF2B5EF4-FFF2-40B4-BE49-F238E27FC236}">
                  <a16:creationId xmlns:a16="http://schemas.microsoft.com/office/drawing/2014/main" id="{7467EB83-C60B-7102-72C2-D66F1C955635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0424AA16-AE94-38AE-619D-D35F8927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76" y="380573"/>
            <a:ext cx="798373" cy="1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Indice</a:t>
            </a:r>
            <a:endParaRPr dirty="0"/>
          </a:p>
        </p:txBody>
      </p:sp>
      <p:grpSp>
        <p:nvGrpSpPr>
          <p:cNvPr id="579" name="Google Shape;579;p20"/>
          <p:cNvGrpSpPr/>
          <p:nvPr/>
        </p:nvGrpSpPr>
        <p:grpSpPr>
          <a:xfrm>
            <a:off x="1057591" y="3118328"/>
            <a:ext cx="298169" cy="339253"/>
            <a:chOff x="1529350" y="258825"/>
            <a:chExt cx="423475" cy="481825"/>
          </a:xfrm>
        </p:grpSpPr>
        <p:sp>
          <p:nvSpPr>
            <p:cNvPr id="580" name="Google Shape;58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2" name="Google Shape;582;p20"/>
          <p:cNvGrpSpPr/>
          <p:nvPr/>
        </p:nvGrpSpPr>
        <p:grpSpPr>
          <a:xfrm>
            <a:off x="4422916" y="3118328"/>
            <a:ext cx="298169" cy="339253"/>
            <a:chOff x="1529350" y="258825"/>
            <a:chExt cx="423475" cy="481825"/>
          </a:xfrm>
        </p:grpSpPr>
        <p:sp>
          <p:nvSpPr>
            <p:cNvPr id="583" name="Google Shape;583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5" name="Google Shape;585;p20"/>
          <p:cNvGrpSpPr/>
          <p:nvPr/>
        </p:nvGrpSpPr>
        <p:grpSpPr>
          <a:xfrm>
            <a:off x="6130666" y="2301253"/>
            <a:ext cx="298169" cy="339253"/>
            <a:chOff x="1529350" y="258825"/>
            <a:chExt cx="423475" cy="481825"/>
          </a:xfrm>
        </p:grpSpPr>
        <p:sp>
          <p:nvSpPr>
            <p:cNvPr id="586" name="Google Shape;586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8" name="Google Shape;588;p20"/>
          <p:cNvGrpSpPr/>
          <p:nvPr/>
        </p:nvGrpSpPr>
        <p:grpSpPr>
          <a:xfrm>
            <a:off x="7821691" y="3118328"/>
            <a:ext cx="298169" cy="339253"/>
            <a:chOff x="1529350" y="258825"/>
            <a:chExt cx="423475" cy="481825"/>
          </a:xfrm>
        </p:grpSpPr>
        <p:sp>
          <p:nvSpPr>
            <p:cNvPr id="589" name="Google Shape;589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1" name="Google Shape;591;p20"/>
          <p:cNvGrpSpPr/>
          <p:nvPr/>
        </p:nvGrpSpPr>
        <p:grpSpPr>
          <a:xfrm>
            <a:off x="361163" y="3525925"/>
            <a:ext cx="1691024" cy="1219874"/>
            <a:chOff x="361163" y="3525925"/>
            <a:chExt cx="1691024" cy="1219874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361163" y="4210299"/>
              <a:ext cx="1691024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it-CH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Spiegazione della task e degli obbiettivi della task​</a:t>
              </a: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654700" y="3861313"/>
              <a:ext cx="11040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Informare</a:t>
              </a:r>
              <a:endParaRPr sz="1800" b="1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p20"/>
            <p:cNvSpPr txBox="1"/>
            <p:nvPr/>
          </p:nvSpPr>
          <p:spPr>
            <a:xfrm>
              <a:off x="952500" y="3525925"/>
              <a:ext cx="508500" cy="33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5" name="Google Shape;595;p20"/>
          <p:cNvGrpSpPr/>
          <p:nvPr/>
        </p:nvGrpSpPr>
        <p:grpSpPr>
          <a:xfrm>
            <a:off x="7238025" y="3525925"/>
            <a:ext cx="1465500" cy="1206138"/>
            <a:chOff x="7238025" y="3525925"/>
            <a:chExt cx="1465500" cy="1206138"/>
          </a:xfrm>
        </p:grpSpPr>
        <p:sp>
          <p:nvSpPr>
            <p:cNvPr id="596" name="Google Shape;596;p20"/>
            <p:cNvSpPr txBox="1"/>
            <p:nvPr/>
          </p:nvSpPr>
          <p:spPr>
            <a:xfrm>
              <a:off x="7238025" y="4196563"/>
              <a:ext cx="1465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Piccolo video 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dimostrativo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0"/>
            <p:cNvSpPr txBox="1"/>
            <p:nvPr/>
          </p:nvSpPr>
          <p:spPr>
            <a:xfrm>
              <a:off x="7392075" y="3861313"/>
              <a:ext cx="115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Demo app</a:t>
              </a:r>
              <a:endParaRPr sz="1800" b="1" dirty="0">
                <a:solidFill>
                  <a:schemeClr val="accent2">
                    <a:lumMod val="7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p20"/>
            <p:cNvSpPr txBox="1"/>
            <p:nvPr/>
          </p:nvSpPr>
          <p:spPr>
            <a:xfrm>
              <a:off x="7716450" y="3525925"/>
              <a:ext cx="508500" cy="33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9" name="Google Shape;599;p20"/>
          <p:cNvGrpSpPr/>
          <p:nvPr/>
        </p:nvGrpSpPr>
        <p:grpSpPr>
          <a:xfrm>
            <a:off x="2748616" y="2301253"/>
            <a:ext cx="298169" cy="339253"/>
            <a:chOff x="1529350" y="258825"/>
            <a:chExt cx="423475" cy="481825"/>
          </a:xfrm>
        </p:grpSpPr>
        <p:sp>
          <p:nvSpPr>
            <p:cNvPr id="600" name="Google Shape;600;p2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2" name="Google Shape;602;p20"/>
          <p:cNvGrpSpPr/>
          <p:nvPr/>
        </p:nvGrpSpPr>
        <p:grpSpPr>
          <a:xfrm>
            <a:off x="2164950" y="1033965"/>
            <a:ext cx="1465500" cy="1198885"/>
            <a:chOff x="2164950" y="1033965"/>
            <a:chExt cx="1465500" cy="1198885"/>
          </a:xfrm>
        </p:grpSpPr>
        <p:grpSp>
          <p:nvGrpSpPr>
            <p:cNvPr id="603" name="Google Shape;603;p20"/>
            <p:cNvGrpSpPr/>
            <p:nvPr/>
          </p:nvGrpSpPr>
          <p:grpSpPr>
            <a:xfrm>
              <a:off x="2164950" y="1033965"/>
              <a:ext cx="1465500" cy="759373"/>
              <a:chOff x="2164950" y="2113702"/>
              <a:chExt cx="1465500" cy="759373"/>
            </a:xfrm>
          </p:grpSpPr>
          <p:sp>
            <p:nvSpPr>
              <p:cNvPr id="604" name="Google Shape;604;p20"/>
              <p:cNvSpPr txBox="1"/>
              <p:nvPr/>
            </p:nvSpPr>
            <p:spPr>
              <a:xfrm>
                <a:off x="2164950" y="2353775"/>
                <a:ext cx="1465500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Diagramma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di GANTT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0"/>
              <p:cNvSpPr txBox="1"/>
              <p:nvPr/>
            </p:nvSpPr>
            <p:spPr>
              <a:xfrm>
                <a:off x="2345675" y="2113702"/>
                <a:ext cx="11040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accent1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GANTT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06" name="Google Shape;606;p20"/>
            <p:cNvSpPr txBox="1"/>
            <p:nvPr/>
          </p:nvSpPr>
          <p:spPr>
            <a:xfrm>
              <a:off x="2643450" y="1897450"/>
              <a:ext cx="508500" cy="33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5532293" y="996338"/>
            <a:ext cx="1546214" cy="1236512"/>
            <a:chOff x="5532293" y="996338"/>
            <a:chExt cx="1546214" cy="1236512"/>
          </a:xfrm>
        </p:grpSpPr>
        <p:grpSp>
          <p:nvGrpSpPr>
            <p:cNvPr id="608" name="Google Shape;608;p20"/>
            <p:cNvGrpSpPr/>
            <p:nvPr/>
          </p:nvGrpSpPr>
          <p:grpSpPr>
            <a:xfrm>
              <a:off x="5532293" y="996338"/>
              <a:ext cx="1546214" cy="803634"/>
              <a:chOff x="5532293" y="3740800"/>
              <a:chExt cx="1546214" cy="803634"/>
            </a:xfrm>
          </p:grpSpPr>
          <p:sp>
            <p:nvSpPr>
              <p:cNvPr id="609" name="Google Shape;609;p20"/>
              <p:cNvSpPr txBox="1"/>
              <p:nvPr/>
            </p:nvSpPr>
            <p:spPr>
              <a:xfrm>
                <a:off x="5532293" y="4025134"/>
                <a:ext cx="1546214" cy="5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Preventivo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dettagliato</a:t>
                </a: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allestito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20"/>
              <p:cNvSpPr txBox="1"/>
              <p:nvPr/>
            </p:nvSpPr>
            <p:spPr>
              <a:xfrm>
                <a:off x="5701050" y="3740800"/>
                <a:ext cx="1157400" cy="32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 err="1">
                    <a:solidFill>
                      <a:schemeClr val="accent5">
                        <a:lumMod val="7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Preventivo</a:t>
                </a:r>
                <a:endParaRPr sz="1800" b="1" dirty="0">
                  <a:solidFill>
                    <a:schemeClr val="accent5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611" name="Google Shape;611;p20"/>
            <p:cNvSpPr txBox="1"/>
            <p:nvPr/>
          </p:nvSpPr>
          <p:spPr>
            <a:xfrm>
              <a:off x="6025500" y="1897450"/>
              <a:ext cx="508500" cy="33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p20"/>
          <p:cNvSpPr/>
          <p:nvPr/>
        </p:nvSpPr>
        <p:spPr>
          <a:xfrm>
            <a:off x="1409675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0"/>
          <p:cNvSpPr/>
          <p:nvPr/>
        </p:nvSpPr>
        <p:spPr>
          <a:xfrm>
            <a:off x="287205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0"/>
          <p:cNvSpPr/>
          <p:nvPr/>
        </p:nvSpPr>
        <p:spPr>
          <a:xfrm>
            <a:off x="310065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0"/>
          <p:cNvSpPr/>
          <p:nvPr/>
        </p:nvSpPr>
        <p:spPr>
          <a:xfrm>
            <a:off x="4546350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0"/>
          <p:cNvSpPr/>
          <p:nvPr/>
        </p:nvSpPr>
        <p:spPr>
          <a:xfrm>
            <a:off x="4778350" y="3262300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0"/>
          <p:cNvSpPr/>
          <p:nvPr/>
        </p:nvSpPr>
        <p:spPr>
          <a:xfrm>
            <a:off x="6254100" y="266697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482700" y="24452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0"/>
          <p:cNvSpPr/>
          <p:nvPr/>
        </p:nvSpPr>
        <p:spPr>
          <a:xfrm>
            <a:off x="7945125" y="3023925"/>
            <a:ext cx="51300" cy="51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0"/>
          <p:cNvGrpSpPr/>
          <p:nvPr/>
        </p:nvGrpSpPr>
        <p:grpSpPr>
          <a:xfrm>
            <a:off x="1460975" y="2470875"/>
            <a:ext cx="6509725" cy="817075"/>
            <a:chOff x="1460975" y="2470875"/>
            <a:chExt cx="6509725" cy="817075"/>
          </a:xfrm>
        </p:grpSpPr>
        <p:cxnSp>
          <p:nvCxnSpPr>
            <p:cNvPr id="621" name="Google Shape;621;p20"/>
            <p:cNvCxnSpPr>
              <a:stCxn id="612" idx="6"/>
              <a:endCxn id="613" idx="4"/>
            </p:cNvCxnSpPr>
            <p:nvPr/>
          </p:nvCxnSpPr>
          <p:spPr>
            <a:xfrm rot="10800000" flipH="1">
              <a:off x="1460975" y="2718250"/>
              <a:ext cx="1436700" cy="5697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2" name="Google Shape;622;p20"/>
            <p:cNvCxnSpPr>
              <a:stCxn id="614" idx="6"/>
              <a:endCxn id="615" idx="0"/>
            </p:cNvCxnSpPr>
            <p:nvPr/>
          </p:nvCxnSpPr>
          <p:spPr>
            <a:xfrm>
              <a:off x="3151950" y="2470875"/>
              <a:ext cx="1420200" cy="553200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3" name="Google Shape;623;p20"/>
            <p:cNvCxnSpPr>
              <a:stCxn id="616" idx="6"/>
              <a:endCxn id="617" idx="4"/>
            </p:cNvCxnSpPr>
            <p:nvPr/>
          </p:nvCxnSpPr>
          <p:spPr>
            <a:xfrm rot="10800000" flipH="1">
              <a:off x="4829650" y="2718250"/>
              <a:ext cx="1450200" cy="5697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0"/>
            <p:cNvCxnSpPr>
              <a:stCxn id="618" idx="6"/>
              <a:endCxn id="619" idx="0"/>
            </p:cNvCxnSpPr>
            <p:nvPr/>
          </p:nvCxnSpPr>
          <p:spPr>
            <a:xfrm>
              <a:off x="6534000" y="2470875"/>
              <a:ext cx="1436700" cy="5532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5" name="Google Shape;625;p20"/>
          <p:cNvGrpSpPr/>
          <p:nvPr/>
        </p:nvGrpSpPr>
        <p:grpSpPr>
          <a:xfrm>
            <a:off x="2025099" y="2912326"/>
            <a:ext cx="308472" cy="274510"/>
            <a:chOff x="883325" y="238125"/>
            <a:chExt cx="5853350" cy="5238750"/>
          </a:xfrm>
        </p:grpSpPr>
        <p:sp>
          <p:nvSpPr>
            <p:cNvPr id="626" name="Google Shape;626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3707814" y="2565126"/>
            <a:ext cx="308472" cy="274510"/>
            <a:chOff x="883325" y="238125"/>
            <a:chExt cx="5853350" cy="5238750"/>
          </a:xfrm>
        </p:grpSpPr>
        <p:sp>
          <p:nvSpPr>
            <p:cNvPr id="629" name="Google Shape;629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7093214" y="2565126"/>
            <a:ext cx="308472" cy="274510"/>
            <a:chOff x="883325" y="238125"/>
            <a:chExt cx="5853350" cy="5238750"/>
          </a:xfrm>
        </p:grpSpPr>
        <p:sp>
          <p:nvSpPr>
            <p:cNvPr id="632" name="Google Shape;632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5400514" y="2912326"/>
            <a:ext cx="308472" cy="274510"/>
            <a:chOff x="883325" y="238125"/>
            <a:chExt cx="5853350" cy="5238750"/>
          </a:xfrm>
        </p:grpSpPr>
        <p:sp>
          <p:nvSpPr>
            <p:cNvPr id="635" name="Google Shape;635;p20"/>
            <p:cNvSpPr/>
            <p:nvPr/>
          </p:nvSpPr>
          <p:spPr>
            <a:xfrm>
              <a:off x="883325" y="238125"/>
              <a:ext cx="5853350" cy="5238750"/>
            </a:xfrm>
            <a:custGeom>
              <a:avLst/>
              <a:gdLst/>
              <a:ahLst/>
              <a:cxnLst/>
              <a:rect l="l" t="t" r="r" b="b"/>
              <a:pathLst>
                <a:path w="234134" h="209550" extrusionOk="0">
                  <a:moveTo>
                    <a:pt x="98628" y="10051"/>
                  </a:moveTo>
                  <a:lnTo>
                    <a:pt x="98773" y="10123"/>
                  </a:lnTo>
                  <a:lnTo>
                    <a:pt x="98773" y="10195"/>
                  </a:lnTo>
                  <a:lnTo>
                    <a:pt x="98845" y="10340"/>
                  </a:lnTo>
                  <a:lnTo>
                    <a:pt x="98845" y="14172"/>
                  </a:lnTo>
                  <a:lnTo>
                    <a:pt x="98773" y="14245"/>
                  </a:lnTo>
                  <a:lnTo>
                    <a:pt x="98773" y="14389"/>
                  </a:lnTo>
                  <a:lnTo>
                    <a:pt x="98628" y="14462"/>
                  </a:lnTo>
                  <a:lnTo>
                    <a:pt x="91181" y="14462"/>
                  </a:lnTo>
                  <a:lnTo>
                    <a:pt x="91108" y="14534"/>
                  </a:lnTo>
                  <a:lnTo>
                    <a:pt x="91036" y="14606"/>
                  </a:lnTo>
                  <a:lnTo>
                    <a:pt x="91036" y="14751"/>
                  </a:lnTo>
                  <a:lnTo>
                    <a:pt x="91036" y="31816"/>
                  </a:lnTo>
                  <a:lnTo>
                    <a:pt x="90964" y="31960"/>
                  </a:lnTo>
                  <a:lnTo>
                    <a:pt x="90891" y="32033"/>
                  </a:lnTo>
                  <a:lnTo>
                    <a:pt x="84528" y="32033"/>
                  </a:lnTo>
                  <a:lnTo>
                    <a:pt x="84456" y="31960"/>
                  </a:lnTo>
                  <a:lnTo>
                    <a:pt x="84456" y="31816"/>
                  </a:lnTo>
                  <a:lnTo>
                    <a:pt x="84456" y="14751"/>
                  </a:lnTo>
                  <a:lnTo>
                    <a:pt x="84384" y="14606"/>
                  </a:lnTo>
                  <a:lnTo>
                    <a:pt x="84311" y="14534"/>
                  </a:lnTo>
                  <a:lnTo>
                    <a:pt x="84239" y="14462"/>
                  </a:lnTo>
                  <a:lnTo>
                    <a:pt x="76864" y="14462"/>
                  </a:lnTo>
                  <a:lnTo>
                    <a:pt x="76719" y="14389"/>
                  </a:lnTo>
                  <a:lnTo>
                    <a:pt x="76647" y="14245"/>
                  </a:lnTo>
                  <a:lnTo>
                    <a:pt x="76647" y="14172"/>
                  </a:lnTo>
                  <a:lnTo>
                    <a:pt x="76647" y="10340"/>
                  </a:lnTo>
                  <a:lnTo>
                    <a:pt x="76647" y="10195"/>
                  </a:lnTo>
                  <a:lnTo>
                    <a:pt x="76719" y="10123"/>
                  </a:lnTo>
                  <a:lnTo>
                    <a:pt x="76864" y="10051"/>
                  </a:lnTo>
                  <a:close/>
                  <a:moveTo>
                    <a:pt x="144255" y="10051"/>
                  </a:moveTo>
                  <a:lnTo>
                    <a:pt x="144327" y="10123"/>
                  </a:lnTo>
                  <a:lnTo>
                    <a:pt x="144327" y="10195"/>
                  </a:lnTo>
                  <a:lnTo>
                    <a:pt x="144327" y="10268"/>
                  </a:lnTo>
                  <a:lnTo>
                    <a:pt x="136807" y="21548"/>
                  </a:lnTo>
                  <a:lnTo>
                    <a:pt x="136807" y="21837"/>
                  </a:lnTo>
                  <a:lnTo>
                    <a:pt x="136879" y="22054"/>
                  </a:lnTo>
                  <a:lnTo>
                    <a:pt x="144761" y="31888"/>
                  </a:lnTo>
                  <a:lnTo>
                    <a:pt x="144833" y="31960"/>
                  </a:lnTo>
                  <a:lnTo>
                    <a:pt x="144833" y="32033"/>
                  </a:lnTo>
                  <a:lnTo>
                    <a:pt x="137819" y="32033"/>
                  </a:lnTo>
                  <a:lnTo>
                    <a:pt x="137603" y="31816"/>
                  </a:lnTo>
                  <a:lnTo>
                    <a:pt x="133192" y="24874"/>
                  </a:lnTo>
                  <a:lnTo>
                    <a:pt x="133119" y="24802"/>
                  </a:lnTo>
                  <a:lnTo>
                    <a:pt x="132975" y="24802"/>
                  </a:lnTo>
                  <a:lnTo>
                    <a:pt x="132903" y="24874"/>
                  </a:lnTo>
                  <a:lnTo>
                    <a:pt x="128564" y="31816"/>
                  </a:lnTo>
                  <a:lnTo>
                    <a:pt x="128347" y="32033"/>
                  </a:lnTo>
                  <a:lnTo>
                    <a:pt x="115042" y="32033"/>
                  </a:lnTo>
                  <a:lnTo>
                    <a:pt x="114970" y="31960"/>
                  </a:lnTo>
                  <a:lnTo>
                    <a:pt x="114898" y="31816"/>
                  </a:lnTo>
                  <a:lnTo>
                    <a:pt x="113379" y="27333"/>
                  </a:lnTo>
                  <a:lnTo>
                    <a:pt x="113235" y="27116"/>
                  </a:lnTo>
                  <a:lnTo>
                    <a:pt x="113018" y="27043"/>
                  </a:lnTo>
                  <a:lnTo>
                    <a:pt x="104919" y="27043"/>
                  </a:lnTo>
                  <a:lnTo>
                    <a:pt x="104630" y="27116"/>
                  </a:lnTo>
                  <a:lnTo>
                    <a:pt x="104485" y="27333"/>
                  </a:lnTo>
                  <a:lnTo>
                    <a:pt x="102895" y="31816"/>
                  </a:lnTo>
                  <a:lnTo>
                    <a:pt x="102822" y="31960"/>
                  </a:lnTo>
                  <a:lnTo>
                    <a:pt x="102678" y="32033"/>
                  </a:lnTo>
                  <a:lnTo>
                    <a:pt x="96315" y="32033"/>
                  </a:lnTo>
                  <a:lnTo>
                    <a:pt x="96242" y="31960"/>
                  </a:lnTo>
                  <a:lnTo>
                    <a:pt x="96315" y="31816"/>
                  </a:lnTo>
                  <a:lnTo>
                    <a:pt x="104992" y="10340"/>
                  </a:lnTo>
                  <a:lnTo>
                    <a:pt x="105136" y="10123"/>
                  </a:lnTo>
                  <a:lnTo>
                    <a:pt x="105353" y="10051"/>
                  </a:lnTo>
                  <a:lnTo>
                    <a:pt x="112584" y="10051"/>
                  </a:lnTo>
                  <a:lnTo>
                    <a:pt x="112801" y="10123"/>
                  </a:lnTo>
                  <a:lnTo>
                    <a:pt x="112945" y="10340"/>
                  </a:lnTo>
                  <a:lnTo>
                    <a:pt x="121478" y="31671"/>
                  </a:lnTo>
                  <a:lnTo>
                    <a:pt x="129287" y="22054"/>
                  </a:lnTo>
                  <a:lnTo>
                    <a:pt x="129359" y="21837"/>
                  </a:lnTo>
                  <a:lnTo>
                    <a:pt x="129287" y="21548"/>
                  </a:lnTo>
                  <a:lnTo>
                    <a:pt x="121839" y="10268"/>
                  </a:lnTo>
                  <a:lnTo>
                    <a:pt x="121767" y="10195"/>
                  </a:lnTo>
                  <a:lnTo>
                    <a:pt x="121767" y="10123"/>
                  </a:lnTo>
                  <a:lnTo>
                    <a:pt x="121839" y="10051"/>
                  </a:lnTo>
                  <a:lnTo>
                    <a:pt x="128564" y="10051"/>
                  </a:lnTo>
                  <a:lnTo>
                    <a:pt x="128853" y="10123"/>
                  </a:lnTo>
                  <a:lnTo>
                    <a:pt x="129070" y="10268"/>
                  </a:lnTo>
                  <a:lnTo>
                    <a:pt x="132903" y="16559"/>
                  </a:lnTo>
                  <a:lnTo>
                    <a:pt x="132975" y="16631"/>
                  </a:lnTo>
                  <a:lnTo>
                    <a:pt x="133119" y="16631"/>
                  </a:lnTo>
                  <a:lnTo>
                    <a:pt x="133192" y="16559"/>
                  </a:lnTo>
                  <a:lnTo>
                    <a:pt x="137096" y="10268"/>
                  </a:lnTo>
                  <a:lnTo>
                    <a:pt x="137313" y="10123"/>
                  </a:lnTo>
                  <a:lnTo>
                    <a:pt x="137530" y="10051"/>
                  </a:lnTo>
                  <a:close/>
                  <a:moveTo>
                    <a:pt x="154523" y="10051"/>
                  </a:moveTo>
                  <a:lnTo>
                    <a:pt x="154595" y="10123"/>
                  </a:lnTo>
                  <a:lnTo>
                    <a:pt x="154667" y="10195"/>
                  </a:lnTo>
                  <a:lnTo>
                    <a:pt x="154740" y="10340"/>
                  </a:lnTo>
                  <a:lnTo>
                    <a:pt x="154740" y="31816"/>
                  </a:lnTo>
                  <a:lnTo>
                    <a:pt x="154667" y="31960"/>
                  </a:lnTo>
                  <a:lnTo>
                    <a:pt x="154595" y="32033"/>
                  </a:lnTo>
                  <a:lnTo>
                    <a:pt x="148304" y="32033"/>
                  </a:lnTo>
                  <a:lnTo>
                    <a:pt x="148160" y="31960"/>
                  </a:lnTo>
                  <a:lnTo>
                    <a:pt x="148160" y="31816"/>
                  </a:lnTo>
                  <a:lnTo>
                    <a:pt x="148160" y="10340"/>
                  </a:lnTo>
                  <a:lnTo>
                    <a:pt x="148160" y="10195"/>
                  </a:lnTo>
                  <a:lnTo>
                    <a:pt x="148232" y="10123"/>
                  </a:lnTo>
                  <a:lnTo>
                    <a:pt x="148304" y="10051"/>
                  </a:lnTo>
                  <a:close/>
                  <a:moveTo>
                    <a:pt x="168984" y="42084"/>
                  </a:moveTo>
                  <a:lnTo>
                    <a:pt x="170069" y="42228"/>
                  </a:lnTo>
                  <a:lnTo>
                    <a:pt x="171154" y="42517"/>
                  </a:lnTo>
                  <a:lnTo>
                    <a:pt x="172238" y="42807"/>
                  </a:lnTo>
                  <a:lnTo>
                    <a:pt x="173323" y="43240"/>
                  </a:lnTo>
                  <a:lnTo>
                    <a:pt x="174335" y="43674"/>
                  </a:lnTo>
                  <a:lnTo>
                    <a:pt x="175347" y="44253"/>
                  </a:lnTo>
                  <a:lnTo>
                    <a:pt x="176360" y="44831"/>
                  </a:lnTo>
                  <a:lnTo>
                    <a:pt x="177300" y="45554"/>
                  </a:lnTo>
                  <a:lnTo>
                    <a:pt x="178167" y="46277"/>
                  </a:lnTo>
                  <a:lnTo>
                    <a:pt x="179035" y="47073"/>
                  </a:lnTo>
                  <a:lnTo>
                    <a:pt x="179831" y="47868"/>
                  </a:lnTo>
                  <a:lnTo>
                    <a:pt x="180554" y="48808"/>
                  </a:lnTo>
                  <a:lnTo>
                    <a:pt x="181132" y="49676"/>
                  </a:lnTo>
                  <a:lnTo>
                    <a:pt x="181711" y="50616"/>
                  </a:lnTo>
                  <a:lnTo>
                    <a:pt x="182144" y="51628"/>
                  </a:lnTo>
                  <a:lnTo>
                    <a:pt x="200438" y="96098"/>
                  </a:lnTo>
                  <a:lnTo>
                    <a:pt x="200800" y="97038"/>
                  </a:lnTo>
                  <a:lnTo>
                    <a:pt x="201017" y="97978"/>
                  </a:lnTo>
                  <a:lnTo>
                    <a:pt x="201089" y="98918"/>
                  </a:lnTo>
                  <a:lnTo>
                    <a:pt x="201161" y="99786"/>
                  </a:lnTo>
                  <a:lnTo>
                    <a:pt x="201017" y="100653"/>
                  </a:lnTo>
                  <a:lnTo>
                    <a:pt x="200872" y="101449"/>
                  </a:lnTo>
                  <a:lnTo>
                    <a:pt x="200583" y="102172"/>
                  </a:lnTo>
                  <a:lnTo>
                    <a:pt x="200149" y="102823"/>
                  </a:lnTo>
                  <a:lnTo>
                    <a:pt x="199715" y="103473"/>
                  </a:lnTo>
                  <a:lnTo>
                    <a:pt x="199137" y="103980"/>
                  </a:lnTo>
                  <a:lnTo>
                    <a:pt x="198486" y="104486"/>
                  </a:lnTo>
                  <a:lnTo>
                    <a:pt x="197691" y="104920"/>
                  </a:lnTo>
                  <a:lnTo>
                    <a:pt x="196895" y="105209"/>
                  </a:lnTo>
                  <a:lnTo>
                    <a:pt x="196028" y="105426"/>
                  </a:lnTo>
                  <a:lnTo>
                    <a:pt x="195088" y="105570"/>
                  </a:lnTo>
                  <a:lnTo>
                    <a:pt x="194003" y="105643"/>
                  </a:lnTo>
                  <a:lnTo>
                    <a:pt x="39914" y="105643"/>
                  </a:lnTo>
                  <a:lnTo>
                    <a:pt x="38902" y="105570"/>
                  </a:lnTo>
                  <a:lnTo>
                    <a:pt x="37962" y="105426"/>
                  </a:lnTo>
                  <a:lnTo>
                    <a:pt x="37022" y="105209"/>
                  </a:lnTo>
                  <a:lnTo>
                    <a:pt x="36226" y="104920"/>
                  </a:lnTo>
                  <a:lnTo>
                    <a:pt x="35503" y="104486"/>
                  </a:lnTo>
                  <a:lnTo>
                    <a:pt x="34853" y="103980"/>
                  </a:lnTo>
                  <a:lnTo>
                    <a:pt x="34274" y="103473"/>
                  </a:lnTo>
                  <a:lnTo>
                    <a:pt x="33768" y="102823"/>
                  </a:lnTo>
                  <a:lnTo>
                    <a:pt x="33406" y="102172"/>
                  </a:lnTo>
                  <a:lnTo>
                    <a:pt x="33117" y="101449"/>
                  </a:lnTo>
                  <a:lnTo>
                    <a:pt x="32900" y="100653"/>
                  </a:lnTo>
                  <a:lnTo>
                    <a:pt x="32828" y="99786"/>
                  </a:lnTo>
                  <a:lnTo>
                    <a:pt x="32828" y="98918"/>
                  </a:lnTo>
                  <a:lnTo>
                    <a:pt x="32973" y="97978"/>
                  </a:lnTo>
                  <a:lnTo>
                    <a:pt x="33189" y="97038"/>
                  </a:lnTo>
                  <a:lnTo>
                    <a:pt x="33551" y="96098"/>
                  </a:lnTo>
                  <a:lnTo>
                    <a:pt x="51773" y="51628"/>
                  </a:lnTo>
                  <a:lnTo>
                    <a:pt x="52279" y="50616"/>
                  </a:lnTo>
                  <a:lnTo>
                    <a:pt x="52785" y="49676"/>
                  </a:lnTo>
                  <a:lnTo>
                    <a:pt x="53436" y="48808"/>
                  </a:lnTo>
                  <a:lnTo>
                    <a:pt x="54159" y="47868"/>
                  </a:lnTo>
                  <a:lnTo>
                    <a:pt x="54882" y="47073"/>
                  </a:lnTo>
                  <a:lnTo>
                    <a:pt x="55750" y="46277"/>
                  </a:lnTo>
                  <a:lnTo>
                    <a:pt x="56617" y="45554"/>
                  </a:lnTo>
                  <a:lnTo>
                    <a:pt x="57557" y="44831"/>
                  </a:lnTo>
                  <a:lnTo>
                    <a:pt x="58570" y="44253"/>
                  </a:lnTo>
                  <a:lnTo>
                    <a:pt x="59582" y="43674"/>
                  </a:lnTo>
                  <a:lnTo>
                    <a:pt x="60667" y="43240"/>
                  </a:lnTo>
                  <a:lnTo>
                    <a:pt x="61679" y="42807"/>
                  </a:lnTo>
                  <a:lnTo>
                    <a:pt x="62764" y="42517"/>
                  </a:lnTo>
                  <a:lnTo>
                    <a:pt x="63848" y="42228"/>
                  </a:lnTo>
                  <a:lnTo>
                    <a:pt x="64933" y="42084"/>
                  </a:lnTo>
                  <a:close/>
                  <a:moveTo>
                    <a:pt x="69633" y="131674"/>
                  </a:moveTo>
                  <a:lnTo>
                    <a:pt x="70139" y="131746"/>
                  </a:lnTo>
                  <a:lnTo>
                    <a:pt x="70645" y="131818"/>
                  </a:lnTo>
                  <a:lnTo>
                    <a:pt x="71151" y="131963"/>
                  </a:lnTo>
                  <a:lnTo>
                    <a:pt x="71657" y="132108"/>
                  </a:lnTo>
                  <a:lnTo>
                    <a:pt x="72091" y="132325"/>
                  </a:lnTo>
                  <a:lnTo>
                    <a:pt x="72525" y="132614"/>
                  </a:lnTo>
                  <a:lnTo>
                    <a:pt x="72887" y="132903"/>
                  </a:lnTo>
                  <a:lnTo>
                    <a:pt x="73248" y="133192"/>
                  </a:lnTo>
                  <a:lnTo>
                    <a:pt x="73610" y="133554"/>
                  </a:lnTo>
                  <a:lnTo>
                    <a:pt x="73899" y="133988"/>
                  </a:lnTo>
                  <a:lnTo>
                    <a:pt x="74188" y="134421"/>
                  </a:lnTo>
                  <a:lnTo>
                    <a:pt x="74405" y="134855"/>
                  </a:lnTo>
                  <a:lnTo>
                    <a:pt x="74550" y="135361"/>
                  </a:lnTo>
                  <a:lnTo>
                    <a:pt x="74694" y="135795"/>
                  </a:lnTo>
                  <a:lnTo>
                    <a:pt x="74767" y="136302"/>
                  </a:lnTo>
                  <a:lnTo>
                    <a:pt x="74767" y="136880"/>
                  </a:lnTo>
                  <a:lnTo>
                    <a:pt x="74767" y="153366"/>
                  </a:lnTo>
                  <a:lnTo>
                    <a:pt x="74767" y="153945"/>
                  </a:lnTo>
                  <a:lnTo>
                    <a:pt x="74694" y="154451"/>
                  </a:lnTo>
                  <a:lnTo>
                    <a:pt x="74550" y="154957"/>
                  </a:lnTo>
                  <a:lnTo>
                    <a:pt x="74405" y="155391"/>
                  </a:lnTo>
                  <a:lnTo>
                    <a:pt x="74188" y="155825"/>
                  </a:lnTo>
                  <a:lnTo>
                    <a:pt x="73899" y="156259"/>
                  </a:lnTo>
                  <a:lnTo>
                    <a:pt x="73610" y="156693"/>
                  </a:lnTo>
                  <a:lnTo>
                    <a:pt x="73248" y="157054"/>
                  </a:lnTo>
                  <a:lnTo>
                    <a:pt x="72887" y="157343"/>
                  </a:lnTo>
                  <a:lnTo>
                    <a:pt x="72525" y="157705"/>
                  </a:lnTo>
                  <a:lnTo>
                    <a:pt x="72091" y="157922"/>
                  </a:lnTo>
                  <a:lnTo>
                    <a:pt x="71657" y="158139"/>
                  </a:lnTo>
                  <a:lnTo>
                    <a:pt x="71151" y="158356"/>
                  </a:lnTo>
                  <a:lnTo>
                    <a:pt x="70645" y="158428"/>
                  </a:lnTo>
                  <a:lnTo>
                    <a:pt x="70139" y="158500"/>
                  </a:lnTo>
                  <a:lnTo>
                    <a:pt x="69633" y="158573"/>
                  </a:lnTo>
                  <a:lnTo>
                    <a:pt x="34780" y="158573"/>
                  </a:lnTo>
                  <a:lnTo>
                    <a:pt x="34274" y="158500"/>
                  </a:lnTo>
                  <a:lnTo>
                    <a:pt x="33696" y="158428"/>
                  </a:lnTo>
                  <a:lnTo>
                    <a:pt x="33262" y="158356"/>
                  </a:lnTo>
                  <a:lnTo>
                    <a:pt x="32756" y="158139"/>
                  </a:lnTo>
                  <a:lnTo>
                    <a:pt x="32322" y="157922"/>
                  </a:lnTo>
                  <a:lnTo>
                    <a:pt x="31888" y="157705"/>
                  </a:lnTo>
                  <a:lnTo>
                    <a:pt x="31526" y="157343"/>
                  </a:lnTo>
                  <a:lnTo>
                    <a:pt x="31093" y="157054"/>
                  </a:lnTo>
                  <a:lnTo>
                    <a:pt x="30803" y="156693"/>
                  </a:lnTo>
                  <a:lnTo>
                    <a:pt x="30514" y="156259"/>
                  </a:lnTo>
                  <a:lnTo>
                    <a:pt x="30225" y="155825"/>
                  </a:lnTo>
                  <a:lnTo>
                    <a:pt x="30008" y="155391"/>
                  </a:lnTo>
                  <a:lnTo>
                    <a:pt x="29863" y="154957"/>
                  </a:lnTo>
                  <a:lnTo>
                    <a:pt x="29719" y="154451"/>
                  </a:lnTo>
                  <a:lnTo>
                    <a:pt x="29646" y="153945"/>
                  </a:lnTo>
                  <a:lnTo>
                    <a:pt x="29574" y="153366"/>
                  </a:lnTo>
                  <a:lnTo>
                    <a:pt x="29574" y="136880"/>
                  </a:lnTo>
                  <a:lnTo>
                    <a:pt x="29646" y="136302"/>
                  </a:lnTo>
                  <a:lnTo>
                    <a:pt x="29719" y="135795"/>
                  </a:lnTo>
                  <a:lnTo>
                    <a:pt x="29863" y="135361"/>
                  </a:lnTo>
                  <a:lnTo>
                    <a:pt x="30008" y="134855"/>
                  </a:lnTo>
                  <a:lnTo>
                    <a:pt x="30225" y="134421"/>
                  </a:lnTo>
                  <a:lnTo>
                    <a:pt x="30514" y="133988"/>
                  </a:lnTo>
                  <a:lnTo>
                    <a:pt x="30803" y="133554"/>
                  </a:lnTo>
                  <a:lnTo>
                    <a:pt x="31093" y="133192"/>
                  </a:lnTo>
                  <a:lnTo>
                    <a:pt x="31526" y="132903"/>
                  </a:lnTo>
                  <a:lnTo>
                    <a:pt x="31888" y="132614"/>
                  </a:lnTo>
                  <a:lnTo>
                    <a:pt x="32322" y="132325"/>
                  </a:lnTo>
                  <a:lnTo>
                    <a:pt x="32756" y="132108"/>
                  </a:lnTo>
                  <a:lnTo>
                    <a:pt x="33262" y="131963"/>
                  </a:lnTo>
                  <a:lnTo>
                    <a:pt x="33696" y="131818"/>
                  </a:lnTo>
                  <a:lnTo>
                    <a:pt x="34274" y="131746"/>
                  </a:lnTo>
                  <a:lnTo>
                    <a:pt x="34780" y="131674"/>
                  </a:lnTo>
                  <a:close/>
                  <a:moveTo>
                    <a:pt x="198848" y="131674"/>
                  </a:moveTo>
                  <a:lnTo>
                    <a:pt x="199354" y="131746"/>
                  </a:lnTo>
                  <a:lnTo>
                    <a:pt x="199860" y="131818"/>
                  </a:lnTo>
                  <a:lnTo>
                    <a:pt x="200366" y="131963"/>
                  </a:lnTo>
                  <a:lnTo>
                    <a:pt x="200872" y="132108"/>
                  </a:lnTo>
                  <a:lnTo>
                    <a:pt x="201306" y="132325"/>
                  </a:lnTo>
                  <a:lnTo>
                    <a:pt x="201740" y="132614"/>
                  </a:lnTo>
                  <a:lnTo>
                    <a:pt x="202101" y="132903"/>
                  </a:lnTo>
                  <a:lnTo>
                    <a:pt x="202463" y="133192"/>
                  </a:lnTo>
                  <a:lnTo>
                    <a:pt x="202825" y="133554"/>
                  </a:lnTo>
                  <a:lnTo>
                    <a:pt x="203114" y="133988"/>
                  </a:lnTo>
                  <a:lnTo>
                    <a:pt x="203403" y="134421"/>
                  </a:lnTo>
                  <a:lnTo>
                    <a:pt x="203620" y="134855"/>
                  </a:lnTo>
                  <a:lnTo>
                    <a:pt x="203765" y="135361"/>
                  </a:lnTo>
                  <a:lnTo>
                    <a:pt x="203909" y="135795"/>
                  </a:lnTo>
                  <a:lnTo>
                    <a:pt x="203981" y="136302"/>
                  </a:lnTo>
                  <a:lnTo>
                    <a:pt x="203981" y="136880"/>
                  </a:lnTo>
                  <a:lnTo>
                    <a:pt x="203981" y="153366"/>
                  </a:lnTo>
                  <a:lnTo>
                    <a:pt x="203981" y="153945"/>
                  </a:lnTo>
                  <a:lnTo>
                    <a:pt x="203909" y="154451"/>
                  </a:lnTo>
                  <a:lnTo>
                    <a:pt x="203765" y="154957"/>
                  </a:lnTo>
                  <a:lnTo>
                    <a:pt x="203620" y="155391"/>
                  </a:lnTo>
                  <a:lnTo>
                    <a:pt x="203403" y="155825"/>
                  </a:lnTo>
                  <a:lnTo>
                    <a:pt x="203114" y="156259"/>
                  </a:lnTo>
                  <a:lnTo>
                    <a:pt x="202825" y="156693"/>
                  </a:lnTo>
                  <a:lnTo>
                    <a:pt x="202463" y="157054"/>
                  </a:lnTo>
                  <a:lnTo>
                    <a:pt x="202101" y="157343"/>
                  </a:lnTo>
                  <a:lnTo>
                    <a:pt x="201740" y="157705"/>
                  </a:lnTo>
                  <a:lnTo>
                    <a:pt x="201306" y="157922"/>
                  </a:lnTo>
                  <a:lnTo>
                    <a:pt x="200872" y="158139"/>
                  </a:lnTo>
                  <a:lnTo>
                    <a:pt x="200366" y="158356"/>
                  </a:lnTo>
                  <a:lnTo>
                    <a:pt x="199860" y="158428"/>
                  </a:lnTo>
                  <a:lnTo>
                    <a:pt x="199354" y="158500"/>
                  </a:lnTo>
                  <a:lnTo>
                    <a:pt x="198848" y="158573"/>
                  </a:lnTo>
                  <a:lnTo>
                    <a:pt x="163995" y="158573"/>
                  </a:lnTo>
                  <a:lnTo>
                    <a:pt x="163489" y="158500"/>
                  </a:lnTo>
                  <a:lnTo>
                    <a:pt x="162983" y="158428"/>
                  </a:lnTo>
                  <a:lnTo>
                    <a:pt x="162477" y="158356"/>
                  </a:lnTo>
                  <a:lnTo>
                    <a:pt x="161970" y="158139"/>
                  </a:lnTo>
                  <a:lnTo>
                    <a:pt x="161537" y="157922"/>
                  </a:lnTo>
                  <a:lnTo>
                    <a:pt x="161103" y="157705"/>
                  </a:lnTo>
                  <a:lnTo>
                    <a:pt x="160741" y="157343"/>
                  </a:lnTo>
                  <a:lnTo>
                    <a:pt x="160307" y="157054"/>
                  </a:lnTo>
                  <a:lnTo>
                    <a:pt x="160018" y="156693"/>
                  </a:lnTo>
                  <a:lnTo>
                    <a:pt x="159729" y="156259"/>
                  </a:lnTo>
                  <a:lnTo>
                    <a:pt x="159440" y="155825"/>
                  </a:lnTo>
                  <a:lnTo>
                    <a:pt x="159223" y="155391"/>
                  </a:lnTo>
                  <a:lnTo>
                    <a:pt x="159078" y="154957"/>
                  </a:lnTo>
                  <a:lnTo>
                    <a:pt x="158933" y="154451"/>
                  </a:lnTo>
                  <a:lnTo>
                    <a:pt x="158861" y="153945"/>
                  </a:lnTo>
                  <a:lnTo>
                    <a:pt x="158861" y="153366"/>
                  </a:lnTo>
                  <a:lnTo>
                    <a:pt x="158861" y="136880"/>
                  </a:lnTo>
                  <a:lnTo>
                    <a:pt x="158861" y="136302"/>
                  </a:lnTo>
                  <a:lnTo>
                    <a:pt x="158933" y="135795"/>
                  </a:lnTo>
                  <a:lnTo>
                    <a:pt x="159078" y="135361"/>
                  </a:lnTo>
                  <a:lnTo>
                    <a:pt x="159223" y="134855"/>
                  </a:lnTo>
                  <a:lnTo>
                    <a:pt x="159440" y="134421"/>
                  </a:lnTo>
                  <a:lnTo>
                    <a:pt x="159729" y="133988"/>
                  </a:lnTo>
                  <a:lnTo>
                    <a:pt x="160018" y="133554"/>
                  </a:lnTo>
                  <a:lnTo>
                    <a:pt x="160307" y="133192"/>
                  </a:lnTo>
                  <a:lnTo>
                    <a:pt x="160741" y="132903"/>
                  </a:lnTo>
                  <a:lnTo>
                    <a:pt x="161103" y="132614"/>
                  </a:lnTo>
                  <a:lnTo>
                    <a:pt x="161537" y="132325"/>
                  </a:lnTo>
                  <a:lnTo>
                    <a:pt x="161970" y="132108"/>
                  </a:lnTo>
                  <a:lnTo>
                    <a:pt x="162477" y="131963"/>
                  </a:lnTo>
                  <a:lnTo>
                    <a:pt x="162983" y="131818"/>
                  </a:lnTo>
                  <a:lnTo>
                    <a:pt x="163489" y="131746"/>
                  </a:lnTo>
                  <a:lnTo>
                    <a:pt x="163995" y="131674"/>
                  </a:lnTo>
                  <a:close/>
                  <a:moveTo>
                    <a:pt x="76068" y="0"/>
                  </a:moveTo>
                  <a:lnTo>
                    <a:pt x="75273" y="72"/>
                  </a:lnTo>
                  <a:lnTo>
                    <a:pt x="74477" y="217"/>
                  </a:lnTo>
                  <a:lnTo>
                    <a:pt x="73754" y="362"/>
                  </a:lnTo>
                  <a:lnTo>
                    <a:pt x="73031" y="651"/>
                  </a:lnTo>
                  <a:lnTo>
                    <a:pt x="72381" y="940"/>
                  </a:lnTo>
                  <a:lnTo>
                    <a:pt x="71730" y="1374"/>
                  </a:lnTo>
                  <a:lnTo>
                    <a:pt x="71151" y="1808"/>
                  </a:lnTo>
                  <a:lnTo>
                    <a:pt x="70573" y="2314"/>
                  </a:lnTo>
                  <a:lnTo>
                    <a:pt x="70067" y="2820"/>
                  </a:lnTo>
                  <a:lnTo>
                    <a:pt x="69633" y="3471"/>
                  </a:lnTo>
                  <a:lnTo>
                    <a:pt x="69271" y="4049"/>
                  </a:lnTo>
                  <a:lnTo>
                    <a:pt x="68910" y="4772"/>
                  </a:lnTo>
                  <a:lnTo>
                    <a:pt x="68693" y="5495"/>
                  </a:lnTo>
                  <a:lnTo>
                    <a:pt x="68476" y="6219"/>
                  </a:lnTo>
                  <a:lnTo>
                    <a:pt x="68331" y="6942"/>
                  </a:lnTo>
                  <a:lnTo>
                    <a:pt x="68331" y="7737"/>
                  </a:lnTo>
                  <a:lnTo>
                    <a:pt x="68331" y="32033"/>
                  </a:lnTo>
                  <a:lnTo>
                    <a:pt x="60160" y="32033"/>
                  </a:lnTo>
                  <a:lnTo>
                    <a:pt x="58353" y="32105"/>
                  </a:lnTo>
                  <a:lnTo>
                    <a:pt x="56545" y="32394"/>
                  </a:lnTo>
                  <a:lnTo>
                    <a:pt x="54737" y="32756"/>
                  </a:lnTo>
                  <a:lnTo>
                    <a:pt x="52930" y="33262"/>
                  </a:lnTo>
                  <a:lnTo>
                    <a:pt x="51194" y="33985"/>
                  </a:lnTo>
                  <a:lnTo>
                    <a:pt x="49459" y="34780"/>
                  </a:lnTo>
                  <a:lnTo>
                    <a:pt x="47723" y="35648"/>
                  </a:lnTo>
                  <a:lnTo>
                    <a:pt x="46060" y="36733"/>
                  </a:lnTo>
                  <a:lnTo>
                    <a:pt x="44542" y="37817"/>
                  </a:lnTo>
                  <a:lnTo>
                    <a:pt x="43023" y="39047"/>
                  </a:lnTo>
                  <a:lnTo>
                    <a:pt x="41577" y="40348"/>
                  </a:lnTo>
                  <a:lnTo>
                    <a:pt x="40348" y="41794"/>
                  </a:lnTo>
                  <a:lnTo>
                    <a:pt x="39119" y="43240"/>
                  </a:lnTo>
                  <a:lnTo>
                    <a:pt x="38106" y="44759"/>
                  </a:lnTo>
                  <a:lnTo>
                    <a:pt x="37166" y="46350"/>
                  </a:lnTo>
                  <a:lnTo>
                    <a:pt x="36443" y="47941"/>
                  </a:lnTo>
                  <a:lnTo>
                    <a:pt x="24440" y="77225"/>
                  </a:lnTo>
                  <a:lnTo>
                    <a:pt x="13160" y="74116"/>
                  </a:lnTo>
                  <a:lnTo>
                    <a:pt x="12365" y="73899"/>
                  </a:lnTo>
                  <a:lnTo>
                    <a:pt x="11569" y="73755"/>
                  </a:lnTo>
                  <a:lnTo>
                    <a:pt x="10774" y="73682"/>
                  </a:lnTo>
                  <a:lnTo>
                    <a:pt x="8894" y="73682"/>
                  </a:lnTo>
                  <a:lnTo>
                    <a:pt x="7882" y="73827"/>
                  </a:lnTo>
                  <a:lnTo>
                    <a:pt x="6869" y="74116"/>
                  </a:lnTo>
                  <a:lnTo>
                    <a:pt x="6002" y="74405"/>
                  </a:lnTo>
                  <a:lnTo>
                    <a:pt x="5062" y="74839"/>
                  </a:lnTo>
                  <a:lnTo>
                    <a:pt x="4266" y="75345"/>
                  </a:lnTo>
                  <a:lnTo>
                    <a:pt x="3471" y="75996"/>
                  </a:lnTo>
                  <a:lnTo>
                    <a:pt x="2820" y="76647"/>
                  </a:lnTo>
                  <a:lnTo>
                    <a:pt x="2169" y="77370"/>
                  </a:lnTo>
                  <a:lnTo>
                    <a:pt x="1591" y="78165"/>
                  </a:lnTo>
                  <a:lnTo>
                    <a:pt x="1157" y="79033"/>
                  </a:lnTo>
                  <a:lnTo>
                    <a:pt x="723" y="79973"/>
                  </a:lnTo>
                  <a:lnTo>
                    <a:pt x="434" y="80913"/>
                  </a:lnTo>
                  <a:lnTo>
                    <a:pt x="145" y="81998"/>
                  </a:lnTo>
                  <a:lnTo>
                    <a:pt x="0" y="83010"/>
                  </a:lnTo>
                  <a:lnTo>
                    <a:pt x="0" y="84167"/>
                  </a:lnTo>
                  <a:lnTo>
                    <a:pt x="0" y="90386"/>
                  </a:lnTo>
                  <a:lnTo>
                    <a:pt x="72" y="91687"/>
                  </a:lnTo>
                  <a:lnTo>
                    <a:pt x="217" y="92989"/>
                  </a:lnTo>
                  <a:lnTo>
                    <a:pt x="578" y="94218"/>
                  </a:lnTo>
                  <a:lnTo>
                    <a:pt x="1012" y="95375"/>
                  </a:lnTo>
                  <a:lnTo>
                    <a:pt x="1518" y="96532"/>
                  </a:lnTo>
                  <a:lnTo>
                    <a:pt x="2169" y="97616"/>
                  </a:lnTo>
                  <a:lnTo>
                    <a:pt x="2965" y="98556"/>
                  </a:lnTo>
                  <a:lnTo>
                    <a:pt x="3760" y="99496"/>
                  </a:lnTo>
                  <a:lnTo>
                    <a:pt x="4700" y="100364"/>
                  </a:lnTo>
                  <a:lnTo>
                    <a:pt x="5640" y="101087"/>
                  </a:lnTo>
                  <a:lnTo>
                    <a:pt x="6725" y="101738"/>
                  </a:lnTo>
                  <a:lnTo>
                    <a:pt x="7882" y="102244"/>
                  </a:lnTo>
                  <a:lnTo>
                    <a:pt x="9039" y="102678"/>
                  </a:lnTo>
                  <a:lnTo>
                    <a:pt x="10268" y="103040"/>
                  </a:lnTo>
                  <a:lnTo>
                    <a:pt x="11569" y="103184"/>
                  </a:lnTo>
                  <a:lnTo>
                    <a:pt x="12871" y="103257"/>
                  </a:lnTo>
                  <a:lnTo>
                    <a:pt x="13739" y="103257"/>
                  </a:lnTo>
                  <a:lnTo>
                    <a:pt x="12003" y="107450"/>
                  </a:lnTo>
                  <a:lnTo>
                    <a:pt x="11352" y="109041"/>
                  </a:lnTo>
                  <a:lnTo>
                    <a:pt x="10774" y="110777"/>
                  </a:lnTo>
                  <a:lnTo>
                    <a:pt x="10195" y="112584"/>
                  </a:lnTo>
                  <a:lnTo>
                    <a:pt x="9617" y="114464"/>
                  </a:lnTo>
                  <a:lnTo>
                    <a:pt x="8605" y="118441"/>
                  </a:lnTo>
                  <a:lnTo>
                    <a:pt x="7665" y="122635"/>
                  </a:lnTo>
                  <a:lnTo>
                    <a:pt x="6942" y="126757"/>
                  </a:lnTo>
                  <a:lnTo>
                    <a:pt x="6363" y="130878"/>
                  </a:lnTo>
                  <a:lnTo>
                    <a:pt x="6219" y="132831"/>
                  </a:lnTo>
                  <a:lnTo>
                    <a:pt x="6074" y="134711"/>
                  </a:lnTo>
                  <a:lnTo>
                    <a:pt x="5929" y="136518"/>
                  </a:lnTo>
                  <a:lnTo>
                    <a:pt x="5929" y="138254"/>
                  </a:lnTo>
                  <a:lnTo>
                    <a:pt x="5929" y="196679"/>
                  </a:lnTo>
                  <a:lnTo>
                    <a:pt x="6002" y="197981"/>
                  </a:lnTo>
                  <a:lnTo>
                    <a:pt x="6146" y="199210"/>
                  </a:lnTo>
                  <a:lnTo>
                    <a:pt x="6508" y="200439"/>
                  </a:lnTo>
                  <a:lnTo>
                    <a:pt x="6942" y="201668"/>
                  </a:lnTo>
                  <a:lnTo>
                    <a:pt x="7448" y="202753"/>
                  </a:lnTo>
                  <a:lnTo>
                    <a:pt x="8099" y="203838"/>
                  </a:lnTo>
                  <a:lnTo>
                    <a:pt x="8894" y="204850"/>
                  </a:lnTo>
                  <a:lnTo>
                    <a:pt x="9689" y="205790"/>
                  </a:lnTo>
                  <a:lnTo>
                    <a:pt x="10629" y="206585"/>
                  </a:lnTo>
                  <a:lnTo>
                    <a:pt x="11642" y="207308"/>
                  </a:lnTo>
                  <a:lnTo>
                    <a:pt x="12654" y="207959"/>
                  </a:lnTo>
                  <a:lnTo>
                    <a:pt x="13811" y="208538"/>
                  </a:lnTo>
                  <a:lnTo>
                    <a:pt x="14968" y="208972"/>
                  </a:lnTo>
                  <a:lnTo>
                    <a:pt x="16197" y="209261"/>
                  </a:lnTo>
                  <a:lnTo>
                    <a:pt x="17499" y="209478"/>
                  </a:lnTo>
                  <a:lnTo>
                    <a:pt x="18800" y="209550"/>
                  </a:lnTo>
                  <a:lnTo>
                    <a:pt x="34346" y="209550"/>
                  </a:lnTo>
                  <a:lnTo>
                    <a:pt x="35648" y="209478"/>
                  </a:lnTo>
                  <a:lnTo>
                    <a:pt x="36877" y="209261"/>
                  </a:lnTo>
                  <a:lnTo>
                    <a:pt x="38179" y="208972"/>
                  </a:lnTo>
                  <a:lnTo>
                    <a:pt x="39336" y="208538"/>
                  </a:lnTo>
                  <a:lnTo>
                    <a:pt x="40493" y="207959"/>
                  </a:lnTo>
                  <a:lnTo>
                    <a:pt x="41505" y="207308"/>
                  </a:lnTo>
                  <a:lnTo>
                    <a:pt x="42517" y="206585"/>
                  </a:lnTo>
                  <a:lnTo>
                    <a:pt x="43457" y="205790"/>
                  </a:lnTo>
                  <a:lnTo>
                    <a:pt x="44253" y="204850"/>
                  </a:lnTo>
                  <a:lnTo>
                    <a:pt x="44976" y="203838"/>
                  </a:lnTo>
                  <a:lnTo>
                    <a:pt x="45626" y="202753"/>
                  </a:lnTo>
                  <a:lnTo>
                    <a:pt x="46205" y="201668"/>
                  </a:lnTo>
                  <a:lnTo>
                    <a:pt x="46639" y="200439"/>
                  </a:lnTo>
                  <a:lnTo>
                    <a:pt x="46928" y="199210"/>
                  </a:lnTo>
                  <a:lnTo>
                    <a:pt x="47145" y="197981"/>
                  </a:lnTo>
                  <a:lnTo>
                    <a:pt x="47217" y="196679"/>
                  </a:lnTo>
                  <a:lnTo>
                    <a:pt x="47217" y="182290"/>
                  </a:lnTo>
                  <a:lnTo>
                    <a:pt x="186772" y="182290"/>
                  </a:lnTo>
                  <a:lnTo>
                    <a:pt x="186772" y="196679"/>
                  </a:lnTo>
                  <a:lnTo>
                    <a:pt x="186772" y="197981"/>
                  </a:lnTo>
                  <a:lnTo>
                    <a:pt x="186989" y="199210"/>
                  </a:lnTo>
                  <a:lnTo>
                    <a:pt x="187351" y="200439"/>
                  </a:lnTo>
                  <a:lnTo>
                    <a:pt x="187784" y="201668"/>
                  </a:lnTo>
                  <a:lnTo>
                    <a:pt x="188291" y="202753"/>
                  </a:lnTo>
                  <a:lnTo>
                    <a:pt x="188941" y="203838"/>
                  </a:lnTo>
                  <a:lnTo>
                    <a:pt x="189664" y="204850"/>
                  </a:lnTo>
                  <a:lnTo>
                    <a:pt x="190532" y="205790"/>
                  </a:lnTo>
                  <a:lnTo>
                    <a:pt x="191472" y="206585"/>
                  </a:lnTo>
                  <a:lnTo>
                    <a:pt x="192412" y="207308"/>
                  </a:lnTo>
                  <a:lnTo>
                    <a:pt x="193497" y="207959"/>
                  </a:lnTo>
                  <a:lnTo>
                    <a:pt x="194654" y="208538"/>
                  </a:lnTo>
                  <a:lnTo>
                    <a:pt x="195811" y="208972"/>
                  </a:lnTo>
                  <a:lnTo>
                    <a:pt x="197040" y="209261"/>
                  </a:lnTo>
                  <a:lnTo>
                    <a:pt x="198341" y="209478"/>
                  </a:lnTo>
                  <a:lnTo>
                    <a:pt x="199643" y="209550"/>
                  </a:lnTo>
                  <a:lnTo>
                    <a:pt x="215117" y="209550"/>
                  </a:lnTo>
                  <a:lnTo>
                    <a:pt x="216418" y="209478"/>
                  </a:lnTo>
                  <a:lnTo>
                    <a:pt x="217720" y="209261"/>
                  </a:lnTo>
                  <a:lnTo>
                    <a:pt x="218949" y="208972"/>
                  </a:lnTo>
                  <a:lnTo>
                    <a:pt x="220179" y="208538"/>
                  </a:lnTo>
                  <a:lnTo>
                    <a:pt x="221263" y="207959"/>
                  </a:lnTo>
                  <a:lnTo>
                    <a:pt x="222348" y="207308"/>
                  </a:lnTo>
                  <a:lnTo>
                    <a:pt x="223360" y="206585"/>
                  </a:lnTo>
                  <a:lnTo>
                    <a:pt x="224228" y="205790"/>
                  </a:lnTo>
                  <a:lnTo>
                    <a:pt x="225095" y="204850"/>
                  </a:lnTo>
                  <a:lnTo>
                    <a:pt x="225819" y="203838"/>
                  </a:lnTo>
                  <a:lnTo>
                    <a:pt x="226469" y="202753"/>
                  </a:lnTo>
                  <a:lnTo>
                    <a:pt x="227048" y="201668"/>
                  </a:lnTo>
                  <a:lnTo>
                    <a:pt x="227482" y="200439"/>
                  </a:lnTo>
                  <a:lnTo>
                    <a:pt x="227771" y="199210"/>
                  </a:lnTo>
                  <a:lnTo>
                    <a:pt x="227988" y="197981"/>
                  </a:lnTo>
                  <a:lnTo>
                    <a:pt x="228060" y="196679"/>
                  </a:lnTo>
                  <a:lnTo>
                    <a:pt x="228060" y="138254"/>
                  </a:lnTo>
                  <a:lnTo>
                    <a:pt x="227988" y="136518"/>
                  </a:lnTo>
                  <a:lnTo>
                    <a:pt x="227916" y="134711"/>
                  </a:lnTo>
                  <a:lnTo>
                    <a:pt x="227771" y="132831"/>
                  </a:lnTo>
                  <a:lnTo>
                    <a:pt x="227554" y="130878"/>
                  </a:lnTo>
                  <a:lnTo>
                    <a:pt x="226976" y="126757"/>
                  </a:lnTo>
                  <a:lnTo>
                    <a:pt x="226252" y="122635"/>
                  </a:lnTo>
                  <a:lnTo>
                    <a:pt x="225385" y="118441"/>
                  </a:lnTo>
                  <a:lnTo>
                    <a:pt x="224300" y="114464"/>
                  </a:lnTo>
                  <a:lnTo>
                    <a:pt x="223794" y="112584"/>
                  </a:lnTo>
                  <a:lnTo>
                    <a:pt x="223215" y="110777"/>
                  </a:lnTo>
                  <a:lnTo>
                    <a:pt x="222565" y="109041"/>
                  </a:lnTo>
                  <a:lnTo>
                    <a:pt x="221986" y="107450"/>
                  </a:lnTo>
                  <a:lnTo>
                    <a:pt x="220251" y="103257"/>
                  </a:lnTo>
                  <a:lnTo>
                    <a:pt x="221263" y="103257"/>
                  </a:lnTo>
                  <a:lnTo>
                    <a:pt x="222565" y="103184"/>
                  </a:lnTo>
                  <a:lnTo>
                    <a:pt x="223866" y="103040"/>
                  </a:lnTo>
                  <a:lnTo>
                    <a:pt x="225095" y="102678"/>
                  </a:lnTo>
                  <a:lnTo>
                    <a:pt x="226252" y="102244"/>
                  </a:lnTo>
                  <a:lnTo>
                    <a:pt x="227409" y="101738"/>
                  </a:lnTo>
                  <a:lnTo>
                    <a:pt x="228422" y="101087"/>
                  </a:lnTo>
                  <a:lnTo>
                    <a:pt x="229434" y="100364"/>
                  </a:lnTo>
                  <a:lnTo>
                    <a:pt x="230374" y="99496"/>
                  </a:lnTo>
                  <a:lnTo>
                    <a:pt x="231169" y="98556"/>
                  </a:lnTo>
                  <a:lnTo>
                    <a:pt x="231892" y="97616"/>
                  </a:lnTo>
                  <a:lnTo>
                    <a:pt x="232543" y="96532"/>
                  </a:lnTo>
                  <a:lnTo>
                    <a:pt x="233122" y="95375"/>
                  </a:lnTo>
                  <a:lnTo>
                    <a:pt x="233556" y="94218"/>
                  </a:lnTo>
                  <a:lnTo>
                    <a:pt x="233845" y="92989"/>
                  </a:lnTo>
                  <a:lnTo>
                    <a:pt x="234062" y="91687"/>
                  </a:lnTo>
                  <a:lnTo>
                    <a:pt x="234134" y="90386"/>
                  </a:lnTo>
                  <a:lnTo>
                    <a:pt x="234134" y="84167"/>
                  </a:lnTo>
                  <a:lnTo>
                    <a:pt x="234062" y="83010"/>
                  </a:lnTo>
                  <a:lnTo>
                    <a:pt x="233917" y="81998"/>
                  </a:lnTo>
                  <a:lnTo>
                    <a:pt x="233700" y="80913"/>
                  </a:lnTo>
                  <a:lnTo>
                    <a:pt x="233411" y="79973"/>
                  </a:lnTo>
                  <a:lnTo>
                    <a:pt x="232977" y="79033"/>
                  </a:lnTo>
                  <a:lnTo>
                    <a:pt x="232471" y="78165"/>
                  </a:lnTo>
                  <a:lnTo>
                    <a:pt x="231965" y="77370"/>
                  </a:lnTo>
                  <a:lnTo>
                    <a:pt x="231314" y="76647"/>
                  </a:lnTo>
                  <a:lnTo>
                    <a:pt x="230591" y="75996"/>
                  </a:lnTo>
                  <a:lnTo>
                    <a:pt x="229868" y="75345"/>
                  </a:lnTo>
                  <a:lnTo>
                    <a:pt x="229000" y="74839"/>
                  </a:lnTo>
                  <a:lnTo>
                    <a:pt x="228132" y="74405"/>
                  </a:lnTo>
                  <a:lnTo>
                    <a:pt x="227192" y="74116"/>
                  </a:lnTo>
                  <a:lnTo>
                    <a:pt x="226252" y="73827"/>
                  </a:lnTo>
                  <a:lnTo>
                    <a:pt x="225240" y="73682"/>
                  </a:lnTo>
                  <a:lnTo>
                    <a:pt x="223360" y="73682"/>
                  </a:lnTo>
                  <a:lnTo>
                    <a:pt x="222565" y="73755"/>
                  </a:lnTo>
                  <a:lnTo>
                    <a:pt x="221769" y="73899"/>
                  </a:lnTo>
                  <a:lnTo>
                    <a:pt x="220902" y="74116"/>
                  </a:lnTo>
                  <a:lnTo>
                    <a:pt x="209549" y="77225"/>
                  </a:lnTo>
                  <a:lnTo>
                    <a:pt x="197546" y="47941"/>
                  </a:lnTo>
                  <a:lnTo>
                    <a:pt x="196751" y="46350"/>
                  </a:lnTo>
                  <a:lnTo>
                    <a:pt x="195883" y="44759"/>
                  </a:lnTo>
                  <a:lnTo>
                    <a:pt x="194798" y="43240"/>
                  </a:lnTo>
                  <a:lnTo>
                    <a:pt x="193641" y="41794"/>
                  </a:lnTo>
                  <a:lnTo>
                    <a:pt x="192340" y="40348"/>
                  </a:lnTo>
                  <a:lnTo>
                    <a:pt x="190966" y="39047"/>
                  </a:lnTo>
                  <a:lnTo>
                    <a:pt x="189448" y="37817"/>
                  </a:lnTo>
                  <a:lnTo>
                    <a:pt x="187857" y="36733"/>
                  </a:lnTo>
                  <a:lnTo>
                    <a:pt x="186194" y="35648"/>
                  </a:lnTo>
                  <a:lnTo>
                    <a:pt x="184531" y="34780"/>
                  </a:lnTo>
                  <a:lnTo>
                    <a:pt x="182795" y="33985"/>
                  </a:lnTo>
                  <a:lnTo>
                    <a:pt x="180987" y="33262"/>
                  </a:lnTo>
                  <a:lnTo>
                    <a:pt x="179180" y="32756"/>
                  </a:lnTo>
                  <a:lnTo>
                    <a:pt x="177372" y="32394"/>
                  </a:lnTo>
                  <a:lnTo>
                    <a:pt x="175564" y="32105"/>
                  </a:lnTo>
                  <a:lnTo>
                    <a:pt x="173829" y="32033"/>
                  </a:lnTo>
                  <a:lnTo>
                    <a:pt x="165803" y="32033"/>
                  </a:lnTo>
                  <a:lnTo>
                    <a:pt x="165803" y="7737"/>
                  </a:lnTo>
                  <a:lnTo>
                    <a:pt x="165730" y="6942"/>
                  </a:lnTo>
                  <a:lnTo>
                    <a:pt x="165658" y="6219"/>
                  </a:lnTo>
                  <a:lnTo>
                    <a:pt x="165441" y="5495"/>
                  </a:lnTo>
                  <a:lnTo>
                    <a:pt x="165152" y="4772"/>
                  </a:lnTo>
                  <a:lnTo>
                    <a:pt x="164863" y="4049"/>
                  </a:lnTo>
                  <a:lnTo>
                    <a:pt x="164501" y="3471"/>
                  </a:lnTo>
                  <a:lnTo>
                    <a:pt x="163995" y="2820"/>
                  </a:lnTo>
                  <a:lnTo>
                    <a:pt x="163561" y="2314"/>
                  </a:lnTo>
                  <a:lnTo>
                    <a:pt x="162983" y="1808"/>
                  </a:lnTo>
                  <a:lnTo>
                    <a:pt x="162404" y="1374"/>
                  </a:lnTo>
                  <a:lnTo>
                    <a:pt x="161753" y="940"/>
                  </a:lnTo>
                  <a:lnTo>
                    <a:pt x="161103" y="651"/>
                  </a:lnTo>
                  <a:lnTo>
                    <a:pt x="160380" y="362"/>
                  </a:lnTo>
                  <a:lnTo>
                    <a:pt x="159584" y="217"/>
                  </a:lnTo>
                  <a:lnTo>
                    <a:pt x="158861" y="72"/>
                  </a:lnTo>
                  <a:lnTo>
                    <a:pt x="158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3537025" y="644850"/>
              <a:ext cx="141025" cy="159100"/>
            </a:xfrm>
            <a:custGeom>
              <a:avLst/>
              <a:gdLst/>
              <a:ahLst/>
              <a:cxnLst/>
              <a:rect l="l" t="t" r="r" b="b"/>
              <a:pathLst>
                <a:path w="5641" h="6364" extrusionOk="0">
                  <a:moveTo>
                    <a:pt x="2893" y="0"/>
                  </a:moveTo>
                  <a:lnTo>
                    <a:pt x="2820" y="73"/>
                  </a:lnTo>
                  <a:lnTo>
                    <a:pt x="2748" y="145"/>
                  </a:lnTo>
                  <a:lnTo>
                    <a:pt x="73" y="6074"/>
                  </a:lnTo>
                  <a:lnTo>
                    <a:pt x="0" y="6219"/>
                  </a:lnTo>
                  <a:lnTo>
                    <a:pt x="73" y="6291"/>
                  </a:lnTo>
                  <a:lnTo>
                    <a:pt x="145" y="6364"/>
                  </a:lnTo>
                  <a:lnTo>
                    <a:pt x="5496" y="6364"/>
                  </a:lnTo>
                  <a:lnTo>
                    <a:pt x="5568" y="6291"/>
                  </a:lnTo>
                  <a:lnTo>
                    <a:pt x="5641" y="6219"/>
                  </a:lnTo>
                  <a:lnTo>
                    <a:pt x="5568" y="6074"/>
                  </a:lnTo>
                  <a:lnTo>
                    <a:pt x="3037" y="145"/>
                  </a:lnTo>
                  <a:lnTo>
                    <a:pt x="2965" y="73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3745071" y="3525925"/>
            <a:ext cx="1705158" cy="1219874"/>
            <a:chOff x="3745071" y="3525925"/>
            <a:chExt cx="1705158" cy="1219874"/>
          </a:xfrm>
        </p:grpSpPr>
        <p:sp>
          <p:nvSpPr>
            <p:cNvPr id="638" name="Google Shape;638;p20"/>
            <p:cNvSpPr txBox="1"/>
            <p:nvPr/>
          </p:nvSpPr>
          <p:spPr>
            <a:xfrm>
              <a:off x="3745071" y="4226499"/>
              <a:ext cx="1705158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progetto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per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ogni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punto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H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diagramma</a:t>
              </a:r>
              <a:r>
                <a:rPr lang="fr-CH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di GANTT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0"/>
            <p:cNvSpPr txBox="1"/>
            <p:nvPr/>
          </p:nvSpPr>
          <p:spPr>
            <a:xfrm>
              <a:off x="3984131" y="3876463"/>
              <a:ext cx="1227038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Foto</a:t>
              </a:r>
              <a:r>
                <a:rPr lang="en" sz="1800" b="1" dirty="0">
                  <a:solidFill>
                    <a:schemeClr val="tx2">
                      <a:lumMod val="2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GANTT</a:t>
              </a:r>
              <a:endParaRPr sz="1800" b="1" dirty="0">
                <a:solidFill>
                  <a:schemeClr val="tx2">
                    <a:lumMod val="2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20"/>
            <p:cNvSpPr txBox="1"/>
            <p:nvPr/>
          </p:nvSpPr>
          <p:spPr>
            <a:xfrm>
              <a:off x="4321138" y="3525925"/>
              <a:ext cx="508500" cy="33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8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1234D-6E3F-C8DE-2376-BC64E3A9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Documentazione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2A6356-964A-5659-B5A7-CD3306C2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PowerPoint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EC7C4F-8220-7402-DD74-4A35B11F24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44100" y="1167913"/>
            <a:ext cx="3999900" cy="3416400"/>
          </a:xfrm>
        </p:spPr>
        <p:txBody>
          <a:bodyPr/>
          <a:lstStyle/>
          <a:p>
            <a:r>
              <a:rPr lang="en-US" dirty="0" err="1"/>
              <a:t>Documentazione</a:t>
            </a:r>
            <a:r>
              <a:rPr lang="en-US" dirty="0"/>
              <a:t> word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6FECC1-53B2-A923-1145-3CF09871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67" y="1614193"/>
            <a:ext cx="2931765" cy="33242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F151007-F5F1-5161-D845-5097EB6A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3565"/>
            <a:ext cx="4520699" cy="25375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993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27148-F155-1EEB-5679-CF377C85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Implementazione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delle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pagine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10" name="Immagine 9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7A26BC9E-8FC0-12A8-8058-BB327C37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19" y="927587"/>
            <a:ext cx="1885980" cy="4088689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1174C972-ED6A-848A-0062-BA537057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27588"/>
            <a:ext cx="1923509" cy="4088689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4" name="Immagine 13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7B8362BA-490A-1B99-457E-FE008482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09" y="927584"/>
            <a:ext cx="1885981" cy="4088692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magine 15" descr="Immagine che contiene testo, schermata, multimediale, Cellulare&#10;&#10;Descrizione generata automaticamente">
            <a:extLst>
              <a:ext uri="{FF2B5EF4-FFF2-40B4-BE49-F238E27FC236}">
                <a16:creationId xmlns:a16="http://schemas.microsoft.com/office/drawing/2014/main" id="{FB5397F0-9D91-C716-F1F6-83B7EAF7B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599" y="927584"/>
            <a:ext cx="1885981" cy="4088691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2225836"/>
      </p:ext>
    </p:extLst>
  </p:cSld>
  <p:clrMapOvr>
    <a:masterClrMapping/>
  </p:clrMapOvr>
</p:sld>
</file>

<file path=ppt/theme/theme1.xml><?xml version="1.0" encoding="utf-8"?>
<a:theme xmlns:a="http://schemas.openxmlformats.org/drawingml/2006/main" name="Taxi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FDB813"/>
      </a:accent1>
      <a:accent2>
        <a:srgbClr val="DDA216"/>
      </a:accent2>
      <a:accent3>
        <a:srgbClr val="BC8B19"/>
      </a:accent3>
      <a:accent4>
        <a:srgbClr val="666666"/>
      </a:accent4>
      <a:accent5>
        <a:srgbClr val="0036B0"/>
      </a:accent5>
      <a:accent6>
        <a:srgbClr val="145C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On-screen Show (16:9)</PresentationFormat>
  <Paragraphs>117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Fira Sans Extra Condensed</vt:lpstr>
      <vt:lpstr>Roboto</vt:lpstr>
      <vt:lpstr>Fira Sans Extra Condensed ExtraBold</vt:lpstr>
      <vt:lpstr>Taxi Infographics by Slidesgo</vt:lpstr>
      <vt:lpstr>Progetto finale – the Taxi app</vt:lpstr>
      <vt:lpstr>Indice</vt:lpstr>
      <vt:lpstr>Analisi dell’incarico</vt:lpstr>
      <vt:lpstr>Analisi dell’incarico - Rischi </vt:lpstr>
      <vt:lpstr>Indice</vt:lpstr>
      <vt:lpstr>Diagramma di GANTT</vt:lpstr>
      <vt:lpstr>Indice</vt:lpstr>
      <vt:lpstr>Documentazione</vt:lpstr>
      <vt:lpstr>Implementazione delle pagine:</vt:lpstr>
      <vt:lpstr>Funzionalità per ordine corsa e mappa</vt:lpstr>
      <vt:lpstr>Indice</vt:lpstr>
      <vt:lpstr>Preventivo (di massima)</vt:lpstr>
      <vt:lpstr>Indice</vt:lpstr>
      <vt:lpstr>Funzionamento di base dell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finale – the Taxi app</dc:title>
  <cp:lastModifiedBy>Pintos Giada (ALLIEVO)</cp:lastModifiedBy>
  <cp:revision>4</cp:revision>
  <dcterms:modified xsi:type="dcterms:W3CDTF">2023-05-06T19:09:58Z</dcterms:modified>
</cp:coreProperties>
</file>